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80" r:id="rId4"/>
    <p:sldId id="349" r:id="rId5"/>
    <p:sldId id="340" r:id="rId6"/>
    <p:sldId id="343" r:id="rId7"/>
    <p:sldId id="344" r:id="rId8"/>
    <p:sldId id="345" r:id="rId9"/>
    <p:sldId id="346" r:id="rId10"/>
    <p:sldId id="347" r:id="rId11"/>
    <p:sldId id="351" r:id="rId12"/>
    <p:sldId id="352" r:id="rId13"/>
    <p:sldId id="356" r:id="rId14"/>
    <p:sldId id="357" r:id="rId15"/>
    <p:sldId id="361" r:id="rId16"/>
    <p:sldId id="354" r:id="rId17"/>
    <p:sldId id="36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902436-9FF6-BA40-8EA8-2ED297F376DC}" v="115" dt="2022-05-20T23:26:38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0" autoAdjust="0"/>
    <p:restoredTop sz="94651"/>
  </p:normalViewPr>
  <p:slideViewPr>
    <p:cSldViewPr snapToGrid="0">
      <p:cViewPr>
        <p:scale>
          <a:sx n="100" d="100"/>
          <a:sy n="100" d="100"/>
        </p:scale>
        <p:origin x="144" y="10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D8902436-9FF6-BA40-8EA8-2ED297F376DC}"/>
    <pc:docChg chg="undo custSel addSld delSld modSld sldOrd">
      <pc:chgData name="김현준" userId="185f8337-2247-4f37-8bdb-f28dabdaedae" providerId="ADAL" clId="{D8902436-9FF6-BA40-8EA8-2ED297F376DC}" dt="2022-05-20T23:31:43.533" v="2204" actId="20577"/>
      <pc:docMkLst>
        <pc:docMk/>
      </pc:docMkLst>
      <pc:sldChg chg="modSp">
        <pc:chgData name="김현준" userId="185f8337-2247-4f37-8bdb-f28dabdaedae" providerId="ADAL" clId="{D8902436-9FF6-BA40-8EA8-2ED297F376DC}" dt="2022-05-20T11:28:16.380" v="77" actId="1036"/>
        <pc:sldMkLst>
          <pc:docMk/>
          <pc:sldMk cId="2406322206" sldId="269"/>
        </pc:sldMkLst>
        <pc:spChg chg="mod">
          <ac:chgData name="김현준" userId="185f8337-2247-4f37-8bdb-f28dabdaedae" providerId="ADAL" clId="{D8902436-9FF6-BA40-8EA8-2ED297F376DC}" dt="2022-05-20T11:28:16.380" v="77" actId="1036"/>
          <ac:spMkLst>
            <pc:docMk/>
            <pc:sldMk cId="2406322206" sldId="269"/>
            <ac:spMk id="2" creationId="{00000000-0000-0000-0000-000000000000}"/>
          </ac:spMkLst>
        </pc:spChg>
        <pc:spChg chg="mod">
          <ac:chgData name="김현준" userId="185f8337-2247-4f37-8bdb-f28dabdaedae" providerId="ADAL" clId="{D8902436-9FF6-BA40-8EA8-2ED297F376DC}" dt="2022-05-20T11:27:56.874" v="60" actId="207"/>
          <ac:spMkLst>
            <pc:docMk/>
            <pc:sldMk cId="2406322206" sldId="269"/>
            <ac:spMk id="3" creationId="{00000000-0000-0000-0000-000000000000}"/>
          </ac:spMkLst>
        </pc:spChg>
      </pc:sldChg>
      <pc:sldChg chg="del">
        <pc:chgData name="김현준" userId="185f8337-2247-4f37-8bdb-f28dabdaedae" providerId="ADAL" clId="{D8902436-9FF6-BA40-8EA8-2ED297F376DC}" dt="2022-05-20T11:26:51.233" v="10" actId="2696"/>
        <pc:sldMkLst>
          <pc:docMk/>
          <pc:sldMk cId="575598755" sldId="275"/>
        </pc:sldMkLst>
      </pc:sldChg>
      <pc:sldChg chg="addSp delSp modSp ord">
        <pc:chgData name="김현준" userId="185f8337-2247-4f37-8bdb-f28dabdaedae" providerId="ADAL" clId="{D8902436-9FF6-BA40-8EA8-2ED297F376DC}" dt="2022-05-20T23:06:30.578" v="1277" actId="20577"/>
        <pc:sldMkLst>
          <pc:docMk/>
          <pc:sldMk cId="20776081" sldId="280"/>
        </pc:sldMkLst>
        <pc:spChg chg="mod">
          <ac:chgData name="김현준" userId="185f8337-2247-4f37-8bdb-f28dabdaedae" providerId="ADAL" clId="{D8902436-9FF6-BA40-8EA8-2ED297F376DC}" dt="2022-05-20T11:42:52.615" v="261" actId="20577"/>
          <ac:spMkLst>
            <pc:docMk/>
            <pc:sldMk cId="20776081" sldId="280"/>
            <ac:spMk id="2" creationId="{00000000-0000-0000-0000-000000000000}"/>
          </ac:spMkLst>
        </pc:spChg>
        <pc:spChg chg="del">
          <ac:chgData name="김현준" userId="185f8337-2247-4f37-8bdb-f28dabdaedae" providerId="ADAL" clId="{D8902436-9FF6-BA40-8EA8-2ED297F376DC}" dt="2022-05-20T11:29:29.503" v="81"/>
          <ac:spMkLst>
            <pc:docMk/>
            <pc:sldMk cId="20776081" sldId="280"/>
            <ac:spMk id="3" creationId="{00000000-0000-0000-0000-000000000000}"/>
          </ac:spMkLst>
        </pc:spChg>
        <pc:spChg chg="add mod">
          <ac:chgData name="김현준" userId="185f8337-2247-4f37-8bdb-f28dabdaedae" providerId="ADAL" clId="{D8902436-9FF6-BA40-8EA8-2ED297F376DC}" dt="2022-05-20T23:04:22.265" v="1264" actId="1036"/>
          <ac:spMkLst>
            <pc:docMk/>
            <pc:sldMk cId="20776081" sldId="280"/>
            <ac:spMk id="6" creationId="{5A6FEF7B-5362-5941-9859-AD5FAB672B0F}"/>
          </ac:spMkLst>
        </pc:spChg>
        <pc:spChg chg="add del mod">
          <ac:chgData name="김현준" userId="185f8337-2247-4f37-8bdb-f28dabdaedae" providerId="ADAL" clId="{D8902436-9FF6-BA40-8EA8-2ED297F376DC}" dt="2022-05-20T11:46:14.591" v="318"/>
          <ac:spMkLst>
            <pc:docMk/>
            <pc:sldMk cId="20776081" sldId="280"/>
            <ac:spMk id="8" creationId="{7EF06123-AFD8-EC46-BD72-8C0087B278D8}"/>
          </ac:spMkLst>
        </pc:spChg>
        <pc:spChg chg="add mod">
          <ac:chgData name="김현준" userId="185f8337-2247-4f37-8bdb-f28dabdaedae" providerId="ADAL" clId="{D8902436-9FF6-BA40-8EA8-2ED297F376DC}" dt="2022-05-20T23:06:30.578" v="1277" actId="20577"/>
          <ac:spMkLst>
            <pc:docMk/>
            <pc:sldMk cId="20776081" sldId="280"/>
            <ac:spMk id="9" creationId="{6AFEC92A-346B-D147-B268-30ED644CB239}"/>
          </ac:spMkLst>
        </pc:spChg>
        <pc:spChg chg="add del mod">
          <ac:chgData name="김현준" userId="185f8337-2247-4f37-8bdb-f28dabdaedae" providerId="ADAL" clId="{D8902436-9FF6-BA40-8EA8-2ED297F376DC}" dt="2022-05-20T11:52:20.427" v="528"/>
          <ac:spMkLst>
            <pc:docMk/>
            <pc:sldMk cId="20776081" sldId="280"/>
            <ac:spMk id="10" creationId="{BF634781-58E8-E24A-B47E-80B9118A95DD}"/>
          </ac:spMkLst>
        </pc:spChg>
        <pc:graphicFrameChg chg="add mod modGraphic">
          <ac:chgData name="김현준" userId="185f8337-2247-4f37-8bdb-f28dabdaedae" providerId="ADAL" clId="{D8902436-9FF6-BA40-8EA8-2ED297F376DC}" dt="2022-05-20T23:04:19.043" v="1256" actId="14100"/>
          <ac:graphicFrameMkLst>
            <pc:docMk/>
            <pc:sldMk cId="20776081" sldId="280"/>
            <ac:graphicFrameMk id="5" creationId="{AD64B1E5-655C-0F49-B281-C5A7916A4D93}"/>
          </ac:graphicFrameMkLst>
        </pc:graphicFrameChg>
        <pc:picChg chg="add mod">
          <ac:chgData name="김현준" userId="185f8337-2247-4f37-8bdb-f28dabdaedae" providerId="ADAL" clId="{D8902436-9FF6-BA40-8EA8-2ED297F376DC}" dt="2022-05-20T23:04:54.505" v="1276" actId="1076"/>
          <ac:picMkLst>
            <pc:docMk/>
            <pc:sldMk cId="20776081" sldId="280"/>
            <ac:picMk id="4" creationId="{CEF9C898-636D-4A44-974B-ED3E1BE7C897}"/>
          </ac:picMkLst>
        </pc:picChg>
        <pc:picChg chg="add del mod">
          <ac:chgData name="김현준" userId="185f8337-2247-4f37-8bdb-f28dabdaedae" providerId="ADAL" clId="{D8902436-9FF6-BA40-8EA8-2ED297F376DC}" dt="2022-05-20T11:29:36.519" v="85"/>
          <ac:picMkLst>
            <pc:docMk/>
            <pc:sldMk cId="20776081" sldId="280"/>
            <ac:picMk id="7" creationId="{73C9BA81-879D-2F4B-A8E9-7BA78DDADF53}"/>
          </ac:picMkLst>
        </pc:picChg>
      </pc:sldChg>
      <pc:sldChg chg="add del">
        <pc:chgData name="김현준" userId="185f8337-2247-4f37-8bdb-f28dabdaedae" providerId="ADAL" clId="{D8902436-9FF6-BA40-8EA8-2ED297F376DC}" dt="2022-05-20T11:25:58.575" v="6" actId="2696"/>
        <pc:sldMkLst>
          <pc:docMk/>
          <pc:sldMk cId="1248815434" sldId="281"/>
        </pc:sldMkLst>
      </pc:sldChg>
      <pc:sldChg chg="addSp delSp modSp add">
        <pc:chgData name="김현준" userId="185f8337-2247-4f37-8bdb-f28dabdaedae" providerId="ADAL" clId="{D8902436-9FF6-BA40-8EA8-2ED297F376DC}" dt="2022-05-20T23:10:59.763" v="1386" actId="20577"/>
        <pc:sldMkLst>
          <pc:docMk/>
          <pc:sldMk cId="3134362249" sldId="340"/>
        </pc:sldMkLst>
        <pc:spChg chg="mod">
          <ac:chgData name="김현준" userId="185f8337-2247-4f37-8bdb-f28dabdaedae" providerId="ADAL" clId="{D8902436-9FF6-BA40-8EA8-2ED297F376DC}" dt="2022-05-20T23:10:59.763" v="1386" actId="20577"/>
          <ac:spMkLst>
            <pc:docMk/>
            <pc:sldMk cId="3134362249" sldId="340"/>
            <ac:spMk id="3" creationId="{40320248-AD07-438A-BA81-DF188A7428E0}"/>
          </ac:spMkLst>
        </pc:spChg>
        <pc:spChg chg="add del mod">
          <ac:chgData name="김현준" userId="185f8337-2247-4f37-8bdb-f28dabdaedae" providerId="ADAL" clId="{D8902436-9FF6-BA40-8EA8-2ED297F376DC}" dt="2022-05-20T12:06:02.697" v="745"/>
          <ac:spMkLst>
            <pc:docMk/>
            <pc:sldMk cId="3134362249" sldId="340"/>
            <ac:spMk id="5" creationId="{7D16BA80-102F-DE4A-973F-6618E73C169B}"/>
          </ac:spMkLst>
        </pc:spChg>
      </pc:sldChg>
      <pc:sldChg chg="modSp add">
        <pc:chgData name="김현준" userId="185f8337-2247-4f37-8bdb-f28dabdaedae" providerId="ADAL" clId="{D8902436-9FF6-BA40-8EA8-2ED297F376DC}" dt="2022-05-20T23:26:42.258" v="2070" actId="20577"/>
        <pc:sldMkLst>
          <pc:docMk/>
          <pc:sldMk cId="1110140850" sldId="343"/>
        </pc:sldMkLst>
        <pc:spChg chg="mod">
          <ac:chgData name="김현준" userId="185f8337-2247-4f37-8bdb-f28dabdaedae" providerId="ADAL" clId="{D8902436-9FF6-BA40-8EA8-2ED297F376DC}" dt="2022-05-20T23:26:42.258" v="2070" actId="20577"/>
          <ac:spMkLst>
            <pc:docMk/>
            <pc:sldMk cId="1110140850" sldId="343"/>
            <ac:spMk id="3" creationId="{AD186462-C284-4D95-BB33-2D235E4528E4}"/>
          </ac:spMkLst>
        </pc:spChg>
        <pc:spChg chg="mod">
          <ac:chgData name="김현준" userId="185f8337-2247-4f37-8bdb-f28dabdaedae" providerId="ADAL" clId="{D8902436-9FF6-BA40-8EA8-2ED297F376DC}" dt="2022-05-20T12:08:49.078" v="839" actId="1076"/>
          <ac:spMkLst>
            <pc:docMk/>
            <pc:sldMk cId="1110140850" sldId="343"/>
            <ac:spMk id="4" creationId="{4667C8E1-434E-4189-B784-ADA6A1D3A05E}"/>
          </ac:spMkLst>
        </pc:spChg>
      </pc:sldChg>
      <pc:sldChg chg="addSp modSp add">
        <pc:chgData name="김현준" userId="185f8337-2247-4f37-8bdb-f28dabdaedae" providerId="ADAL" clId="{D8902436-9FF6-BA40-8EA8-2ED297F376DC}" dt="2022-05-20T23:00:18.844" v="1243" actId="14100"/>
        <pc:sldMkLst>
          <pc:docMk/>
          <pc:sldMk cId="2353164305" sldId="344"/>
        </pc:sldMkLst>
        <pc:spChg chg="mod">
          <ac:chgData name="김현준" userId="185f8337-2247-4f37-8bdb-f28dabdaedae" providerId="ADAL" clId="{D8902436-9FF6-BA40-8EA8-2ED297F376DC}" dt="2022-05-20T23:00:18.844" v="1243" actId="14100"/>
          <ac:spMkLst>
            <pc:docMk/>
            <pc:sldMk cId="2353164305" sldId="344"/>
            <ac:spMk id="7" creationId="{1132FE11-5FBE-426A-AB2A-03B70B81AD80}"/>
          </ac:spMkLst>
        </pc:spChg>
        <pc:spChg chg="add mod">
          <ac:chgData name="김현준" userId="185f8337-2247-4f37-8bdb-f28dabdaedae" providerId="ADAL" clId="{D8902436-9FF6-BA40-8EA8-2ED297F376DC}" dt="2022-05-20T22:42:27.738" v="1051" actId="14100"/>
          <ac:spMkLst>
            <pc:docMk/>
            <pc:sldMk cId="2353164305" sldId="344"/>
            <ac:spMk id="8" creationId="{5D102045-D6D1-A84C-B07B-9F0F92EE7D0D}"/>
          </ac:spMkLst>
        </pc:spChg>
      </pc:sldChg>
      <pc:sldChg chg="modSp add">
        <pc:chgData name="김현준" userId="185f8337-2247-4f37-8bdb-f28dabdaedae" providerId="ADAL" clId="{D8902436-9FF6-BA40-8EA8-2ED297F376DC}" dt="2022-05-20T11:49:17.333" v="445" actId="1036"/>
        <pc:sldMkLst>
          <pc:docMk/>
          <pc:sldMk cId="2657463688" sldId="345"/>
        </pc:sldMkLst>
        <pc:spChg chg="mod">
          <ac:chgData name="김현준" userId="185f8337-2247-4f37-8bdb-f28dabdaedae" providerId="ADAL" clId="{D8902436-9FF6-BA40-8EA8-2ED297F376DC}" dt="2022-05-20T11:49:17.333" v="445" actId="1036"/>
          <ac:spMkLst>
            <pc:docMk/>
            <pc:sldMk cId="2657463688" sldId="345"/>
            <ac:spMk id="3" creationId="{AD186462-C284-4D95-BB33-2D235E4528E4}"/>
          </ac:spMkLst>
        </pc:spChg>
      </pc:sldChg>
      <pc:sldChg chg="modSp add">
        <pc:chgData name="김현준" userId="185f8337-2247-4f37-8bdb-f28dabdaedae" providerId="ADAL" clId="{D8902436-9FF6-BA40-8EA8-2ED297F376DC}" dt="2022-05-20T23:29:37.021" v="2104" actId="20577"/>
        <pc:sldMkLst>
          <pc:docMk/>
          <pc:sldMk cId="2692011336" sldId="346"/>
        </pc:sldMkLst>
        <pc:spChg chg="mod">
          <ac:chgData name="김현준" userId="185f8337-2247-4f37-8bdb-f28dabdaedae" providerId="ADAL" clId="{D8902436-9FF6-BA40-8EA8-2ED297F376DC}" dt="2022-05-20T23:29:37.021" v="2104" actId="20577"/>
          <ac:spMkLst>
            <pc:docMk/>
            <pc:sldMk cId="2692011336" sldId="346"/>
            <ac:spMk id="3" creationId="{AD186462-C284-4D95-BB33-2D235E4528E4}"/>
          </ac:spMkLst>
        </pc:spChg>
        <pc:grpChg chg="mod">
          <ac:chgData name="김현준" userId="185f8337-2247-4f37-8bdb-f28dabdaedae" providerId="ADAL" clId="{D8902436-9FF6-BA40-8EA8-2ED297F376DC}" dt="2022-05-20T11:42:20.123" v="207" actId="1035"/>
          <ac:grpSpMkLst>
            <pc:docMk/>
            <pc:sldMk cId="2692011336" sldId="346"/>
            <ac:grpSpMk id="10" creationId="{85268A13-6D63-4D39-911E-95B98EBFF11F}"/>
          </ac:grpSpMkLst>
        </pc:grpChg>
      </pc:sldChg>
      <pc:sldChg chg="modSp add">
        <pc:chgData name="김현준" userId="185f8337-2247-4f37-8bdb-f28dabdaedae" providerId="ADAL" clId="{D8902436-9FF6-BA40-8EA8-2ED297F376DC}" dt="2022-05-20T23:16:38.585" v="1561" actId="20577"/>
        <pc:sldMkLst>
          <pc:docMk/>
          <pc:sldMk cId="2157754243" sldId="347"/>
        </pc:sldMkLst>
        <pc:spChg chg="mod">
          <ac:chgData name="김현준" userId="185f8337-2247-4f37-8bdb-f28dabdaedae" providerId="ADAL" clId="{D8902436-9FF6-BA40-8EA8-2ED297F376DC}" dt="2022-05-20T22:46:22.181" v="1053" actId="1076"/>
          <ac:spMkLst>
            <pc:docMk/>
            <pc:sldMk cId="2157754243" sldId="347"/>
            <ac:spMk id="2" creationId="{AD19E771-AB35-48BA-B158-581A8174CF94}"/>
          </ac:spMkLst>
        </pc:spChg>
        <pc:spChg chg="mod">
          <ac:chgData name="김현준" userId="185f8337-2247-4f37-8bdb-f28dabdaedae" providerId="ADAL" clId="{D8902436-9FF6-BA40-8EA8-2ED297F376DC}" dt="2022-05-20T23:16:38.585" v="1561" actId="20577"/>
          <ac:spMkLst>
            <pc:docMk/>
            <pc:sldMk cId="2157754243" sldId="347"/>
            <ac:spMk id="3" creationId="{AD186462-C284-4D95-BB33-2D235E4528E4}"/>
          </ac:spMkLst>
        </pc:spChg>
      </pc:sldChg>
      <pc:sldChg chg="modSp add del">
        <pc:chgData name="김현준" userId="185f8337-2247-4f37-8bdb-f28dabdaedae" providerId="ADAL" clId="{D8902436-9FF6-BA40-8EA8-2ED297F376DC}" dt="2022-05-20T22:47:15.560" v="1060" actId="2696"/>
        <pc:sldMkLst>
          <pc:docMk/>
          <pc:sldMk cId="1495792145" sldId="348"/>
        </pc:sldMkLst>
        <pc:spChg chg="mod">
          <ac:chgData name="김현준" userId="185f8337-2247-4f37-8bdb-f28dabdaedae" providerId="ADAL" clId="{D8902436-9FF6-BA40-8EA8-2ED297F376DC}" dt="2022-05-20T22:47:04.471" v="1056" actId="27636"/>
          <ac:spMkLst>
            <pc:docMk/>
            <pc:sldMk cId="1495792145" sldId="348"/>
            <ac:spMk id="3" creationId="{AD186462-C284-4D95-BB33-2D235E4528E4}"/>
          </ac:spMkLst>
        </pc:spChg>
      </pc:sldChg>
      <pc:sldChg chg="modSp add ord">
        <pc:chgData name="김현준" userId="185f8337-2247-4f37-8bdb-f28dabdaedae" providerId="ADAL" clId="{D8902436-9FF6-BA40-8EA8-2ED297F376DC}" dt="2022-05-20T23:24:31.041" v="2057" actId="20577"/>
        <pc:sldMkLst>
          <pc:docMk/>
          <pc:sldMk cId="2201359140" sldId="349"/>
        </pc:sldMkLst>
        <pc:spChg chg="mod">
          <ac:chgData name="김현준" userId="185f8337-2247-4f37-8bdb-f28dabdaedae" providerId="ADAL" clId="{D8902436-9FF6-BA40-8EA8-2ED297F376DC}" dt="2022-05-20T22:58:21.143" v="1242" actId="20577"/>
          <ac:spMkLst>
            <pc:docMk/>
            <pc:sldMk cId="2201359140" sldId="349"/>
            <ac:spMk id="2" creationId="{A18F7201-C9D6-4513-8F2D-66130803C33C}"/>
          </ac:spMkLst>
        </pc:spChg>
        <pc:spChg chg="mod">
          <ac:chgData name="김현준" userId="185f8337-2247-4f37-8bdb-f28dabdaedae" providerId="ADAL" clId="{D8902436-9FF6-BA40-8EA8-2ED297F376DC}" dt="2022-05-20T23:24:31.041" v="2057" actId="20577"/>
          <ac:spMkLst>
            <pc:docMk/>
            <pc:sldMk cId="2201359140" sldId="349"/>
            <ac:spMk id="3" creationId="{92DA68B9-713C-401C-BDF8-F1205CC6A2BA}"/>
          </ac:spMkLst>
        </pc:spChg>
        <pc:cxnChg chg="mod">
          <ac:chgData name="김현준" userId="185f8337-2247-4f37-8bdb-f28dabdaedae" providerId="ADAL" clId="{D8902436-9FF6-BA40-8EA8-2ED297F376DC}" dt="2022-05-20T12:04:17.976" v="696" actId="14100"/>
          <ac:cxnSpMkLst>
            <pc:docMk/>
            <pc:sldMk cId="2201359140" sldId="349"/>
            <ac:cxnSpMk id="6" creationId="{22568DBA-D46D-482D-AD18-1C0AB9BF9394}"/>
          </ac:cxnSpMkLst>
        </pc:cxnChg>
      </pc:sldChg>
      <pc:sldChg chg="add del">
        <pc:chgData name="김현준" userId="185f8337-2247-4f37-8bdb-f28dabdaedae" providerId="ADAL" clId="{D8902436-9FF6-BA40-8EA8-2ED297F376DC}" dt="2022-05-20T11:26:41.954" v="9" actId="2696"/>
        <pc:sldMkLst>
          <pc:docMk/>
          <pc:sldMk cId="460742601" sldId="350"/>
        </pc:sldMkLst>
      </pc:sldChg>
      <pc:sldChg chg="modSp add">
        <pc:chgData name="김현준" userId="185f8337-2247-4f37-8bdb-f28dabdaedae" providerId="ADAL" clId="{D8902436-9FF6-BA40-8EA8-2ED297F376DC}" dt="2022-05-20T23:31:43.533" v="2204" actId="20577"/>
        <pc:sldMkLst>
          <pc:docMk/>
          <pc:sldMk cId="2625259072" sldId="351"/>
        </pc:sldMkLst>
        <pc:spChg chg="mod">
          <ac:chgData name="김현준" userId="185f8337-2247-4f37-8bdb-f28dabdaedae" providerId="ADAL" clId="{D8902436-9FF6-BA40-8EA8-2ED297F376DC}" dt="2022-05-20T22:49:49.683" v="1064"/>
          <ac:spMkLst>
            <pc:docMk/>
            <pc:sldMk cId="2625259072" sldId="351"/>
            <ac:spMk id="2" creationId="{AD19E771-AB35-48BA-B158-581A8174CF94}"/>
          </ac:spMkLst>
        </pc:spChg>
        <pc:spChg chg="mod">
          <ac:chgData name="김현준" userId="185f8337-2247-4f37-8bdb-f28dabdaedae" providerId="ADAL" clId="{D8902436-9FF6-BA40-8EA8-2ED297F376DC}" dt="2022-05-20T23:31:43.533" v="2204" actId="20577"/>
          <ac:spMkLst>
            <pc:docMk/>
            <pc:sldMk cId="2625259072" sldId="351"/>
            <ac:spMk id="3" creationId="{AD186462-C284-4D95-BB33-2D235E4528E4}"/>
          </ac:spMkLst>
        </pc:spChg>
      </pc:sldChg>
      <pc:sldChg chg="modSp add">
        <pc:chgData name="김현준" userId="185f8337-2247-4f37-8bdb-f28dabdaedae" providerId="ADAL" clId="{D8902436-9FF6-BA40-8EA8-2ED297F376DC}" dt="2022-05-20T22:50:10.569" v="1131" actId="20577"/>
        <pc:sldMkLst>
          <pc:docMk/>
          <pc:sldMk cId="3135501915" sldId="352"/>
        </pc:sldMkLst>
        <pc:spChg chg="mod">
          <ac:chgData name="김현준" userId="185f8337-2247-4f37-8bdb-f28dabdaedae" providerId="ADAL" clId="{D8902436-9FF6-BA40-8EA8-2ED297F376DC}" dt="2022-05-20T22:49:53.635" v="1066" actId="20577"/>
          <ac:spMkLst>
            <pc:docMk/>
            <pc:sldMk cId="3135501915" sldId="352"/>
            <ac:spMk id="2" creationId="{AD19E771-AB35-48BA-B158-581A8174CF94}"/>
          </ac:spMkLst>
        </pc:spChg>
        <pc:spChg chg="mod">
          <ac:chgData name="김현준" userId="185f8337-2247-4f37-8bdb-f28dabdaedae" providerId="ADAL" clId="{D8902436-9FF6-BA40-8EA8-2ED297F376DC}" dt="2022-05-20T22:50:10.569" v="1131" actId="20577"/>
          <ac:spMkLst>
            <pc:docMk/>
            <pc:sldMk cId="3135501915" sldId="352"/>
            <ac:spMk id="3" creationId="{AD186462-C284-4D95-BB33-2D235E4528E4}"/>
          </ac:spMkLst>
        </pc:spChg>
      </pc:sldChg>
      <pc:sldChg chg="add del">
        <pc:chgData name="김현준" userId="185f8337-2247-4f37-8bdb-f28dabdaedae" providerId="ADAL" clId="{D8902436-9FF6-BA40-8EA8-2ED297F376DC}" dt="2022-05-20T22:52:50.659" v="1132" actId="2696"/>
        <pc:sldMkLst>
          <pc:docMk/>
          <pc:sldMk cId="2278803857" sldId="353"/>
        </pc:sldMkLst>
      </pc:sldChg>
      <pc:sldChg chg="modSp add">
        <pc:chgData name="김현준" userId="185f8337-2247-4f37-8bdb-f28dabdaedae" providerId="ADAL" clId="{D8902436-9FF6-BA40-8EA8-2ED297F376DC}" dt="2022-05-20T23:22:10.700" v="2047" actId="20577"/>
        <pc:sldMkLst>
          <pc:docMk/>
          <pc:sldMk cId="2218617878" sldId="354"/>
        </pc:sldMkLst>
        <pc:spChg chg="mod">
          <ac:chgData name="김현준" userId="185f8337-2247-4f37-8bdb-f28dabdaedae" providerId="ADAL" clId="{D8902436-9FF6-BA40-8EA8-2ED297F376DC}" dt="2022-05-20T23:22:10.700" v="2047" actId="20577"/>
          <ac:spMkLst>
            <pc:docMk/>
            <pc:sldMk cId="2218617878" sldId="354"/>
            <ac:spMk id="2" creationId="{AD19E771-AB35-48BA-B158-581A8174CF94}"/>
          </ac:spMkLst>
        </pc:spChg>
        <pc:spChg chg="mod">
          <ac:chgData name="김현준" userId="185f8337-2247-4f37-8bdb-f28dabdaedae" providerId="ADAL" clId="{D8902436-9FF6-BA40-8EA8-2ED297F376DC}" dt="2022-05-20T23:19:33.054" v="1667" actId="20577"/>
          <ac:spMkLst>
            <pc:docMk/>
            <pc:sldMk cId="2218617878" sldId="354"/>
            <ac:spMk id="3" creationId="{AD186462-C284-4D95-BB33-2D235E4528E4}"/>
          </ac:spMkLst>
        </pc:spChg>
        <pc:graphicFrameChg chg="mod modGraphic">
          <ac:chgData name="김현준" userId="185f8337-2247-4f37-8bdb-f28dabdaedae" providerId="ADAL" clId="{D8902436-9FF6-BA40-8EA8-2ED297F376DC}" dt="2022-05-20T22:54:19.969" v="1147" actId="20577"/>
          <ac:graphicFrameMkLst>
            <pc:docMk/>
            <pc:sldMk cId="2218617878" sldId="354"/>
            <ac:graphicFrameMk id="5" creationId="{2593A9D5-15DB-4095-9F36-9FFDA2F5EA97}"/>
          </ac:graphicFrameMkLst>
        </pc:graphicFrameChg>
      </pc:sldChg>
      <pc:sldChg chg="modSp add">
        <pc:chgData name="김현준" userId="185f8337-2247-4f37-8bdb-f28dabdaedae" providerId="ADAL" clId="{D8902436-9FF6-BA40-8EA8-2ED297F376DC}" dt="2022-05-20T22:49:58.680" v="1068" actId="20577"/>
        <pc:sldMkLst>
          <pc:docMk/>
          <pc:sldMk cId="3794357227" sldId="356"/>
        </pc:sldMkLst>
        <pc:spChg chg="mod">
          <ac:chgData name="김현준" userId="185f8337-2247-4f37-8bdb-f28dabdaedae" providerId="ADAL" clId="{D8902436-9FF6-BA40-8EA8-2ED297F376DC}" dt="2022-05-20T22:49:58.680" v="1068" actId="20577"/>
          <ac:spMkLst>
            <pc:docMk/>
            <pc:sldMk cId="3794357227" sldId="356"/>
            <ac:spMk id="2" creationId="{AD19E771-AB35-48BA-B158-581A8174CF94}"/>
          </ac:spMkLst>
        </pc:spChg>
      </pc:sldChg>
      <pc:sldChg chg="modSp add">
        <pc:chgData name="김현준" userId="185f8337-2247-4f37-8bdb-f28dabdaedae" providerId="ADAL" clId="{D8902436-9FF6-BA40-8EA8-2ED297F376DC}" dt="2022-05-20T23:20:13.628" v="1799" actId="20577"/>
        <pc:sldMkLst>
          <pc:docMk/>
          <pc:sldMk cId="19188721" sldId="357"/>
        </pc:sldMkLst>
        <pc:spChg chg="mod">
          <ac:chgData name="김현준" userId="185f8337-2247-4f37-8bdb-f28dabdaedae" providerId="ADAL" clId="{D8902436-9FF6-BA40-8EA8-2ED297F376DC}" dt="2022-05-20T23:20:13.628" v="1799" actId="20577"/>
          <ac:spMkLst>
            <pc:docMk/>
            <pc:sldMk cId="19188721" sldId="357"/>
            <ac:spMk id="3" creationId="{AD186462-C284-4D95-BB33-2D235E4528E4}"/>
          </ac:spMkLst>
        </pc:spChg>
      </pc:sldChg>
      <pc:sldChg chg="addSp delSp modSp add del">
        <pc:chgData name="김현준" userId="185f8337-2247-4f37-8bdb-f28dabdaedae" providerId="ADAL" clId="{D8902436-9FF6-BA40-8EA8-2ED297F376DC}" dt="2022-05-20T23:21:42.161" v="2029" actId="20577"/>
        <pc:sldMkLst>
          <pc:docMk/>
          <pc:sldMk cId="1338004591" sldId="361"/>
        </pc:sldMkLst>
        <pc:spChg chg="mod">
          <ac:chgData name="김현준" userId="185f8337-2247-4f37-8bdb-f28dabdaedae" providerId="ADAL" clId="{D8902436-9FF6-BA40-8EA8-2ED297F376DC}" dt="2022-05-20T23:21:42.161" v="2029" actId="20577"/>
          <ac:spMkLst>
            <pc:docMk/>
            <pc:sldMk cId="1338004591" sldId="361"/>
            <ac:spMk id="3" creationId="{51C010C7-79DE-452F-BDBD-A7B790607369}"/>
          </ac:spMkLst>
        </pc:spChg>
        <pc:spChg chg="add del mod">
          <ac:chgData name="김현준" userId="185f8337-2247-4f37-8bdb-f28dabdaedae" providerId="ADAL" clId="{D8902436-9FF6-BA40-8EA8-2ED297F376DC}" dt="2022-05-20T12:10:23.941" v="869" actId="1076"/>
          <ac:spMkLst>
            <pc:docMk/>
            <pc:sldMk cId="1338004591" sldId="361"/>
            <ac:spMk id="13" creationId="{4D3D5BF7-F64E-40F7-BEBA-97122F164390}"/>
          </ac:spMkLst>
        </pc:spChg>
      </pc:sldChg>
      <pc:sldChg chg="add del">
        <pc:chgData name="김현준" userId="185f8337-2247-4f37-8bdb-f28dabdaedae" providerId="ADAL" clId="{D8902436-9FF6-BA40-8EA8-2ED297F376DC}" dt="2022-05-20T11:33:01.904" v="92"/>
        <pc:sldMkLst>
          <pc:docMk/>
          <pc:sldMk cId="3945628214" sldId="362"/>
        </pc:sldMkLst>
      </pc:sldChg>
      <pc:sldChg chg="modSp add del">
        <pc:chgData name="김현준" userId="185f8337-2247-4f37-8bdb-f28dabdaedae" providerId="ADAL" clId="{D8902436-9FF6-BA40-8EA8-2ED297F376DC}" dt="2022-05-20T11:50:23.118" v="473" actId="2696"/>
        <pc:sldMkLst>
          <pc:docMk/>
          <pc:sldMk cId="4048467940" sldId="362"/>
        </pc:sldMkLst>
        <pc:spChg chg="mod">
          <ac:chgData name="김현준" userId="185f8337-2247-4f37-8bdb-f28dabdaedae" providerId="ADAL" clId="{D8902436-9FF6-BA40-8EA8-2ED297F376DC}" dt="2022-05-20T11:50:04.797" v="465"/>
          <ac:spMkLst>
            <pc:docMk/>
            <pc:sldMk cId="4048467940" sldId="362"/>
            <ac:spMk id="3" creationId="{E6E7955C-114C-C74A-9566-2BB1BF025855}"/>
          </ac:spMkLst>
        </pc:spChg>
      </pc:sldChg>
      <pc:sldChg chg="modSp add">
        <pc:chgData name="김현준" userId="185f8337-2247-4f37-8bdb-f28dabdaedae" providerId="ADAL" clId="{D8902436-9FF6-BA40-8EA8-2ED297F376DC}" dt="2022-05-20T23:22:58.801" v="2048" actId="404"/>
        <pc:sldMkLst>
          <pc:docMk/>
          <pc:sldMk cId="3152533905" sldId="363"/>
        </pc:sldMkLst>
        <pc:spChg chg="mod">
          <ac:chgData name="김현준" userId="185f8337-2247-4f37-8bdb-f28dabdaedae" providerId="ADAL" clId="{D8902436-9FF6-BA40-8EA8-2ED297F376DC}" dt="2022-05-20T11:48:00.976" v="357" actId="20577"/>
          <ac:spMkLst>
            <pc:docMk/>
            <pc:sldMk cId="3152533905" sldId="363"/>
            <ac:spMk id="2" creationId="{6DCF4548-61A0-2B40-9298-D2650C1D97EC}"/>
          </ac:spMkLst>
        </pc:spChg>
        <pc:spChg chg="mod">
          <ac:chgData name="김현준" userId="185f8337-2247-4f37-8bdb-f28dabdaedae" providerId="ADAL" clId="{D8902436-9FF6-BA40-8EA8-2ED297F376DC}" dt="2022-05-20T23:22:58.801" v="2048" actId="404"/>
          <ac:spMkLst>
            <pc:docMk/>
            <pc:sldMk cId="3152533905" sldId="363"/>
            <ac:spMk id="3" creationId="{7118A319-4449-414B-82EA-4ADC7F097C2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&#48064;&#50633;\OneDrive%20-%20hansung.ac.kr\2021\&#47928;&#49436;\&#52852;&#52852;&#50724;&#53665;%20&#48155;&#51008;%20&#54028;&#51068;\graph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C:\Users\&#48064;&#50633;\OneDrive%20-%20hansung.ac.kr\2021\&#47928;&#49436;\&#52852;&#52852;&#50724;&#53665;%20&#48155;&#51008;%20&#54028;&#51068;\graph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Sheet1!$AN$67</c:f>
              <c:strCache>
                <c:ptCount val="1"/>
                <c:pt idx="0">
                  <c:v>grid_1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Sheet1!$AM$68:$AM$79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Sheet1!$AN$68:$AN$79</c:f>
              <c:numCache>
                <c:formatCode>General</c:formatCode>
                <c:ptCount val="12"/>
                <c:pt idx="0">
                  <c:v>73.798500000000004</c:v>
                </c:pt>
                <c:pt idx="1">
                  <c:v>141.9615</c:v>
                </c:pt>
                <c:pt idx="2">
                  <c:v>214.80609999999999</c:v>
                </c:pt>
                <c:pt idx="3">
                  <c:v>289.47809999999998</c:v>
                </c:pt>
                <c:pt idx="4">
                  <c:v>347.14499999999998</c:v>
                </c:pt>
                <c:pt idx="5">
                  <c:v>415.85340000000002</c:v>
                </c:pt>
                <c:pt idx="6">
                  <c:v>477.73480000000001</c:v>
                </c:pt>
                <c:pt idx="7">
                  <c:v>547.14170000000001</c:v>
                </c:pt>
                <c:pt idx="8">
                  <c:v>589.07920000000001</c:v>
                </c:pt>
                <c:pt idx="9">
                  <c:v>638.60220000000004</c:v>
                </c:pt>
                <c:pt idx="10">
                  <c:v>660.4479</c:v>
                </c:pt>
                <c:pt idx="11">
                  <c:v>750.09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F1-486A-9090-ADEDE889EFDC}"/>
            </c:ext>
          </c:extLst>
        </c:ser>
        <c:ser>
          <c:idx val="1"/>
          <c:order val="1"/>
          <c:tx>
            <c:strRef>
              <c:f>Sheet1!$AO$67</c:f>
              <c:strCache>
                <c:ptCount val="1"/>
                <c:pt idx="0">
                  <c:v>grid_2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Sheet1!$AM$68:$AM$79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Sheet1!$AO$68:$AO$79</c:f>
              <c:numCache>
                <c:formatCode>General</c:formatCode>
                <c:ptCount val="12"/>
                <c:pt idx="0">
                  <c:v>163.2962</c:v>
                </c:pt>
                <c:pt idx="1">
                  <c:v>319.66030000000001</c:v>
                </c:pt>
                <c:pt idx="2">
                  <c:v>470.83049999999997</c:v>
                </c:pt>
                <c:pt idx="3">
                  <c:v>634.53380000000004</c:v>
                </c:pt>
                <c:pt idx="4">
                  <c:v>768.11519999999996</c:v>
                </c:pt>
                <c:pt idx="5">
                  <c:v>927.68970000000002</c:v>
                </c:pt>
                <c:pt idx="6">
                  <c:v>1058.7325000000001</c:v>
                </c:pt>
                <c:pt idx="7">
                  <c:v>1191.6962000000001</c:v>
                </c:pt>
                <c:pt idx="8">
                  <c:v>1209.3914</c:v>
                </c:pt>
                <c:pt idx="9">
                  <c:v>1353.605</c:v>
                </c:pt>
                <c:pt idx="10">
                  <c:v>1466.9482</c:v>
                </c:pt>
                <c:pt idx="11">
                  <c:v>1376.93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F1-486A-9090-ADEDE889EFDC}"/>
            </c:ext>
          </c:extLst>
        </c:ser>
        <c:ser>
          <c:idx val="2"/>
          <c:order val="2"/>
          <c:tx>
            <c:strRef>
              <c:f>Sheet1!$AP$67</c:f>
              <c:strCache>
                <c:ptCount val="1"/>
                <c:pt idx="0">
                  <c:v>grid_4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Sheet1!$AM$68:$AM$79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Sheet1!$AP$68:$AP$79</c:f>
              <c:numCache>
                <c:formatCode>General</c:formatCode>
                <c:ptCount val="12"/>
                <c:pt idx="0">
                  <c:v>288.60419999999999</c:v>
                </c:pt>
                <c:pt idx="1">
                  <c:v>577.74069999999995</c:v>
                </c:pt>
                <c:pt idx="2">
                  <c:v>833.98199999999997</c:v>
                </c:pt>
                <c:pt idx="3">
                  <c:v>1160.2811999999999</c:v>
                </c:pt>
                <c:pt idx="4">
                  <c:v>1384.4328</c:v>
                </c:pt>
                <c:pt idx="5">
                  <c:v>1598.4634000000001</c:v>
                </c:pt>
                <c:pt idx="6">
                  <c:v>1900.9753000000001</c:v>
                </c:pt>
                <c:pt idx="7">
                  <c:v>2153.9189000000001</c:v>
                </c:pt>
                <c:pt idx="8">
                  <c:v>2216.7539999999999</c:v>
                </c:pt>
                <c:pt idx="9">
                  <c:v>2328.1803</c:v>
                </c:pt>
                <c:pt idx="10">
                  <c:v>2532.8814000000002</c:v>
                </c:pt>
                <c:pt idx="11">
                  <c:v>2707.5812000000001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F1-486A-9090-ADEDE889EFDC}"/>
            </c:ext>
          </c:extLst>
        </c:ser>
        <c:ser>
          <c:idx val="3"/>
          <c:order val="3"/>
          <c:tx>
            <c:strRef>
              <c:f>Sheet1!$AQ$67</c:f>
              <c:strCache>
                <c:ptCount val="1"/>
                <c:pt idx="0">
                  <c:v>grid_8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Sheet1!$AM$68:$AM$79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Sheet1!$AQ$68:$AQ$79</c:f>
              <c:numCache>
                <c:formatCode>General</c:formatCode>
                <c:ptCount val="12"/>
                <c:pt idx="0">
                  <c:v>567.40809999999999</c:v>
                </c:pt>
                <c:pt idx="1">
                  <c:v>1133.7900999999999</c:v>
                </c:pt>
                <c:pt idx="2">
                  <c:v>1649.1853000000001</c:v>
                </c:pt>
                <c:pt idx="3">
                  <c:v>2283.2646</c:v>
                </c:pt>
                <c:pt idx="4">
                  <c:v>2711.9087</c:v>
                </c:pt>
                <c:pt idx="5">
                  <c:v>3185.5925000000002</c:v>
                </c:pt>
                <c:pt idx="6">
                  <c:v>3806.0931</c:v>
                </c:pt>
                <c:pt idx="7">
                  <c:v>4440.8918000000003</c:v>
                </c:pt>
                <c:pt idx="8">
                  <c:v>4606.6027999999997</c:v>
                </c:pt>
                <c:pt idx="9">
                  <c:v>4941.1995999999999</c:v>
                </c:pt>
                <c:pt idx="10">
                  <c:v>5178.8221000000003</c:v>
                </c:pt>
                <c:pt idx="11">
                  <c:v>5468.6643000000004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F1-486A-9090-ADEDE889EFDC}"/>
            </c:ext>
          </c:extLst>
        </c:ser>
        <c:ser>
          <c:idx val="4"/>
          <c:order val="4"/>
          <c:tx>
            <c:strRef>
              <c:f>Sheet1!$AR$67</c:f>
              <c:strCache>
                <c:ptCount val="1"/>
                <c:pt idx="0">
                  <c:v>grid_16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Sheet1!$AM$68:$AM$79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Sheet1!$AR$68:$AR$79</c:f>
              <c:numCache>
                <c:formatCode>General</c:formatCode>
                <c:ptCount val="12"/>
                <c:pt idx="0">
                  <c:v>1207.1170999999999</c:v>
                </c:pt>
                <c:pt idx="1">
                  <c:v>2345.5389</c:v>
                </c:pt>
                <c:pt idx="2">
                  <c:v>3497.8081000000002</c:v>
                </c:pt>
                <c:pt idx="3">
                  <c:v>4700.1315000000004</c:v>
                </c:pt>
                <c:pt idx="4">
                  <c:v>5323.7930999999999</c:v>
                </c:pt>
                <c:pt idx="5">
                  <c:v>6444.8131000000003</c:v>
                </c:pt>
                <c:pt idx="6">
                  <c:v>7430.0511999999999</c:v>
                </c:pt>
                <c:pt idx="7">
                  <c:v>8123.6680999999999</c:v>
                </c:pt>
                <c:pt idx="8">
                  <c:v>8459.7849999999999</c:v>
                </c:pt>
                <c:pt idx="9">
                  <c:v>9395.4937000000009</c:v>
                </c:pt>
                <c:pt idx="10">
                  <c:v>9619.6255999999994</c:v>
                </c:pt>
                <c:pt idx="11">
                  <c:v>10453.3256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F1-486A-9090-ADEDE889EFDC}"/>
            </c:ext>
          </c:extLst>
        </c:ser>
        <c:ser>
          <c:idx val="5"/>
          <c:order val="5"/>
          <c:tx>
            <c:strRef>
              <c:f>Sheet1!$AS$67</c:f>
              <c:strCache>
                <c:ptCount val="1"/>
                <c:pt idx="0">
                  <c:v>grid_32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Sheet1!$AM$68:$AM$79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Sheet1!$AS$68:$AS$79</c:f>
              <c:numCache>
                <c:formatCode>General</c:formatCode>
                <c:ptCount val="12"/>
                <c:pt idx="0">
                  <c:v>2243.2620999999999</c:v>
                </c:pt>
                <c:pt idx="1">
                  <c:v>4660.0492999999997</c:v>
                </c:pt>
                <c:pt idx="2">
                  <c:v>6805.8074999999999</c:v>
                </c:pt>
                <c:pt idx="3">
                  <c:v>8505.3850000000002</c:v>
                </c:pt>
                <c:pt idx="4">
                  <c:v>9768.8742999999995</c:v>
                </c:pt>
                <c:pt idx="5">
                  <c:v>10830.9112</c:v>
                </c:pt>
                <c:pt idx="6">
                  <c:v>8469.0174999999999</c:v>
                </c:pt>
                <c:pt idx="7">
                  <c:v>10051.0087</c:v>
                </c:pt>
                <c:pt idx="8">
                  <c:v>11059.733700000001</c:v>
                </c:pt>
                <c:pt idx="9">
                  <c:v>12854.958699999999</c:v>
                </c:pt>
                <c:pt idx="10">
                  <c:v>14255.7225</c:v>
                </c:pt>
                <c:pt idx="11">
                  <c:v>14694.761200000001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5F1-486A-9090-ADEDE889EFDC}"/>
            </c:ext>
          </c:extLst>
        </c:ser>
        <c:ser>
          <c:idx val="6"/>
          <c:order val="6"/>
          <c:tx>
            <c:strRef>
              <c:f>Sheet1!$AT$67</c:f>
              <c:strCache>
                <c:ptCount val="1"/>
                <c:pt idx="0">
                  <c:v>grid_64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Sheet1!$AM$68:$AM$79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Sheet1!$AT$68:$AT$79</c:f>
              <c:numCache>
                <c:formatCode>General</c:formatCode>
                <c:ptCount val="12"/>
                <c:pt idx="0">
                  <c:v>5918.5275000000001</c:v>
                </c:pt>
                <c:pt idx="1">
                  <c:v>10619.647499999999</c:v>
                </c:pt>
                <c:pt idx="2">
                  <c:v>14459.4637</c:v>
                </c:pt>
                <c:pt idx="3">
                  <c:v>17335.939999999999</c:v>
                </c:pt>
                <c:pt idx="4">
                  <c:v>14379.18</c:v>
                </c:pt>
                <c:pt idx="5">
                  <c:v>15922.101199999999</c:v>
                </c:pt>
                <c:pt idx="6">
                  <c:v>14355.8825</c:v>
                </c:pt>
                <c:pt idx="7">
                  <c:v>16097.54</c:v>
                </c:pt>
                <c:pt idx="8">
                  <c:v>16585.1237</c:v>
                </c:pt>
                <c:pt idx="9">
                  <c:v>18203.993699999999</c:v>
                </c:pt>
                <c:pt idx="10">
                  <c:v>18803.2575</c:v>
                </c:pt>
                <c:pt idx="11">
                  <c:v>19907.904999999999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5F1-486A-9090-ADEDE889EFDC}"/>
            </c:ext>
          </c:extLst>
        </c:ser>
        <c:ser>
          <c:idx val="7"/>
          <c:order val="7"/>
          <c:tx>
            <c:strRef>
              <c:f>Sheet1!$AU$67</c:f>
              <c:strCache>
                <c:ptCount val="1"/>
                <c:pt idx="0">
                  <c:v>grid_128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Sheet1!$AM$68:$AM$79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Sheet1!$AU$68:$AU$79</c:f>
              <c:numCache>
                <c:formatCode>General</c:formatCode>
                <c:ptCount val="12"/>
                <c:pt idx="0">
                  <c:v>10735.084999999999</c:v>
                </c:pt>
                <c:pt idx="1">
                  <c:v>18428.084999999999</c:v>
                </c:pt>
                <c:pt idx="2">
                  <c:v>16343.834999999999</c:v>
                </c:pt>
                <c:pt idx="3">
                  <c:v>20477.181199999999</c:v>
                </c:pt>
                <c:pt idx="4">
                  <c:v>19051.115000000002</c:v>
                </c:pt>
                <c:pt idx="5">
                  <c:v>21225.577499999999</c:v>
                </c:pt>
                <c:pt idx="6">
                  <c:v>16776.814999999999</c:v>
                </c:pt>
                <c:pt idx="7">
                  <c:v>19908.544999999998</c:v>
                </c:pt>
                <c:pt idx="8">
                  <c:v>20222.1237</c:v>
                </c:pt>
                <c:pt idx="9">
                  <c:v>21527.715</c:v>
                </c:pt>
                <c:pt idx="10">
                  <c:v>22778.185000000001</c:v>
                </c:pt>
                <c:pt idx="11">
                  <c:v>24243.387500000001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5F1-486A-9090-ADEDE889EF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76984672"/>
        <c:axId val="1945393888"/>
      </c:lineChart>
      <c:catAx>
        <c:axId val="1476984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945393888"/>
        <c:crosses val="autoZero"/>
        <c:auto val="1"/>
        <c:lblAlgn val="ctr"/>
        <c:lblOffset val="100"/>
        <c:noMultiLvlLbl val="0"/>
      </c:catAx>
      <c:valAx>
        <c:axId val="19453938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76984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Sheet1!$M$68</c:f>
              <c:strCache>
                <c:ptCount val="1"/>
                <c:pt idx="0">
                  <c:v>grid_256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Sheet1!$L$69:$L$80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Sheet1!$M$69:$M$80</c:f>
              <c:numCache>
                <c:formatCode>General</c:formatCode>
                <c:ptCount val="12"/>
                <c:pt idx="0">
                  <c:v>17860.3325</c:v>
                </c:pt>
                <c:pt idx="1">
                  <c:v>21702.494999999999</c:v>
                </c:pt>
                <c:pt idx="2">
                  <c:v>21509.202499999999</c:v>
                </c:pt>
                <c:pt idx="3">
                  <c:v>25842.345000000001</c:v>
                </c:pt>
                <c:pt idx="4">
                  <c:v>22856.764999999999</c:v>
                </c:pt>
                <c:pt idx="5">
                  <c:v>25176.46</c:v>
                </c:pt>
                <c:pt idx="6">
                  <c:v>19863.064999999999</c:v>
                </c:pt>
                <c:pt idx="7">
                  <c:v>21637.54</c:v>
                </c:pt>
                <c:pt idx="8">
                  <c:v>22373.797500000001</c:v>
                </c:pt>
                <c:pt idx="9">
                  <c:v>24250.662499999999</c:v>
                </c:pt>
                <c:pt idx="10">
                  <c:v>25804.560000000001</c:v>
                </c:pt>
                <c:pt idx="11">
                  <c:v>26718.014999999999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D4-4CA4-A797-6859794DA598}"/>
            </c:ext>
          </c:extLst>
        </c:ser>
        <c:ser>
          <c:idx val="1"/>
          <c:order val="1"/>
          <c:tx>
            <c:strRef>
              <c:f>Sheet1!$N$68</c:f>
              <c:strCache>
                <c:ptCount val="1"/>
                <c:pt idx="0">
                  <c:v>grid_512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Sheet1!$L$69:$L$80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Sheet1!$N$69:$N$80</c:f>
              <c:numCache>
                <c:formatCode>General</c:formatCode>
                <c:ptCount val="12"/>
                <c:pt idx="0">
                  <c:v>20671.810000000001</c:v>
                </c:pt>
                <c:pt idx="1">
                  <c:v>22924.442500000001</c:v>
                </c:pt>
                <c:pt idx="2">
                  <c:v>25164.487499999999</c:v>
                </c:pt>
                <c:pt idx="3">
                  <c:v>27221.3</c:v>
                </c:pt>
                <c:pt idx="4">
                  <c:v>24643.514999999999</c:v>
                </c:pt>
                <c:pt idx="5">
                  <c:v>27333.997500000001</c:v>
                </c:pt>
                <c:pt idx="6">
                  <c:v>20347.4012</c:v>
                </c:pt>
                <c:pt idx="7">
                  <c:v>22821.077499999999</c:v>
                </c:pt>
                <c:pt idx="8">
                  <c:v>23121.727500000001</c:v>
                </c:pt>
                <c:pt idx="9">
                  <c:v>24918.547500000001</c:v>
                </c:pt>
                <c:pt idx="10">
                  <c:v>26098.82</c:v>
                </c:pt>
                <c:pt idx="11">
                  <c:v>27124.772499999999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D4-4CA4-A797-6859794DA598}"/>
            </c:ext>
          </c:extLst>
        </c:ser>
        <c:ser>
          <c:idx val="2"/>
          <c:order val="2"/>
          <c:tx>
            <c:strRef>
              <c:f>Sheet1!$O$68</c:f>
              <c:strCache>
                <c:ptCount val="1"/>
                <c:pt idx="0">
                  <c:v>grid_1024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Sheet1!$L$69:$L$80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Sheet1!$O$69:$O$80</c:f>
              <c:numCache>
                <c:formatCode>General</c:formatCode>
                <c:ptCount val="12"/>
                <c:pt idx="0">
                  <c:v>22432.42</c:v>
                </c:pt>
                <c:pt idx="1">
                  <c:v>25077.68</c:v>
                </c:pt>
                <c:pt idx="2">
                  <c:v>27662.92</c:v>
                </c:pt>
                <c:pt idx="3">
                  <c:v>28124.865000000002</c:v>
                </c:pt>
                <c:pt idx="4">
                  <c:v>25792.69</c:v>
                </c:pt>
                <c:pt idx="5">
                  <c:v>28097.697499999998</c:v>
                </c:pt>
                <c:pt idx="6">
                  <c:v>20926.426200000002</c:v>
                </c:pt>
                <c:pt idx="7">
                  <c:v>23196.01</c:v>
                </c:pt>
                <c:pt idx="8">
                  <c:v>23697.577499999999</c:v>
                </c:pt>
                <c:pt idx="9">
                  <c:v>25304.005000000001</c:v>
                </c:pt>
                <c:pt idx="10">
                  <c:v>26629.825000000001</c:v>
                </c:pt>
                <c:pt idx="11">
                  <c:v>27701.172500000001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D4-4CA4-A797-6859794DA598}"/>
            </c:ext>
          </c:extLst>
        </c:ser>
        <c:ser>
          <c:idx val="3"/>
          <c:order val="3"/>
          <c:tx>
            <c:strRef>
              <c:f>Sheet1!$P$68</c:f>
              <c:strCache>
                <c:ptCount val="1"/>
                <c:pt idx="0">
                  <c:v>grid_2048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Sheet1!$L$69:$L$80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Sheet1!$P$69:$P$80</c:f>
              <c:numCache>
                <c:formatCode>General</c:formatCode>
                <c:ptCount val="12"/>
                <c:pt idx="0">
                  <c:v>25241.89</c:v>
                </c:pt>
                <c:pt idx="1">
                  <c:v>26391.424999999999</c:v>
                </c:pt>
                <c:pt idx="2">
                  <c:v>28101.94</c:v>
                </c:pt>
                <c:pt idx="3">
                  <c:v>28678.397499999999</c:v>
                </c:pt>
                <c:pt idx="4">
                  <c:v>26392.69</c:v>
                </c:pt>
                <c:pt idx="5">
                  <c:v>28546.6</c:v>
                </c:pt>
                <c:pt idx="6">
                  <c:v>21314.5975</c:v>
                </c:pt>
                <c:pt idx="7">
                  <c:v>24125.322499999998</c:v>
                </c:pt>
                <c:pt idx="8">
                  <c:v>24616.5425</c:v>
                </c:pt>
                <c:pt idx="9">
                  <c:v>26634.28</c:v>
                </c:pt>
                <c:pt idx="10">
                  <c:v>28234.5275</c:v>
                </c:pt>
                <c:pt idx="11">
                  <c:v>29229.827499999999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D4-4CA4-A797-6859794DA598}"/>
            </c:ext>
          </c:extLst>
        </c:ser>
        <c:ser>
          <c:idx val="4"/>
          <c:order val="4"/>
          <c:tx>
            <c:strRef>
              <c:f>Sheet1!$Q$68</c:f>
              <c:strCache>
                <c:ptCount val="1"/>
                <c:pt idx="0">
                  <c:v>grid_4096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numRef>
              <c:f>Sheet1!$L$69:$L$80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Sheet1!$Q$69:$Q$80</c:f>
              <c:numCache>
                <c:formatCode>General</c:formatCode>
                <c:ptCount val="12"/>
                <c:pt idx="0">
                  <c:v>25354.6175</c:v>
                </c:pt>
                <c:pt idx="1">
                  <c:v>26660.14</c:v>
                </c:pt>
                <c:pt idx="2">
                  <c:v>29025.38</c:v>
                </c:pt>
                <c:pt idx="3">
                  <c:v>30159.852500000001</c:v>
                </c:pt>
                <c:pt idx="4">
                  <c:v>27581.84</c:v>
                </c:pt>
                <c:pt idx="5">
                  <c:v>30216.4725</c:v>
                </c:pt>
                <c:pt idx="6">
                  <c:v>22153.052500000002</c:v>
                </c:pt>
                <c:pt idx="7">
                  <c:v>24654.047500000001</c:v>
                </c:pt>
                <c:pt idx="8">
                  <c:v>25154.695</c:v>
                </c:pt>
                <c:pt idx="9">
                  <c:v>26876.302500000002</c:v>
                </c:pt>
                <c:pt idx="10">
                  <c:v>28438.744999999999</c:v>
                </c:pt>
                <c:pt idx="11">
                  <c:v>29485.855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F5D4-4CA4-A797-6859794DA598}"/>
            </c:ext>
          </c:extLst>
        </c:ser>
        <c:ser>
          <c:idx val="5"/>
          <c:order val="5"/>
          <c:tx>
            <c:strRef>
              <c:f>Sheet1!$R$68</c:f>
              <c:strCache>
                <c:ptCount val="1"/>
                <c:pt idx="0">
                  <c:v>grid_8192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Sheet1!$L$69:$L$80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Sheet1!$R$69:$R$80</c:f>
              <c:numCache>
                <c:formatCode>General</c:formatCode>
                <c:ptCount val="12"/>
                <c:pt idx="0">
                  <c:v>28063.1525</c:v>
                </c:pt>
                <c:pt idx="1">
                  <c:v>27641</c:v>
                </c:pt>
                <c:pt idx="2">
                  <c:v>30215.924999999999</c:v>
                </c:pt>
                <c:pt idx="3">
                  <c:v>30235.772499999999</c:v>
                </c:pt>
                <c:pt idx="4">
                  <c:v>27664.244999999999</c:v>
                </c:pt>
                <c:pt idx="5">
                  <c:v>30212.272499999999</c:v>
                </c:pt>
                <c:pt idx="6">
                  <c:v>22128.86</c:v>
                </c:pt>
                <c:pt idx="7">
                  <c:v>24619.177500000002</c:v>
                </c:pt>
                <c:pt idx="8">
                  <c:v>25054.355</c:v>
                </c:pt>
                <c:pt idx="9">
                  <c:v>26882.252499999999</c:v>
                </c:pt>
                <c:pt idx="10">
                  <c:v>28382.825000000001</c:v>
                </c:pt>
                <c:pt idx="11">
                  <c:v>29376.197499999998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5D4-4CA4-A797-6859794DA598}"/>
            </c:ext>
          </c:extLst>
        </c:ser>
        <c:ser>
          <c:idx val="6"/>
          <c:order val="6"/>
          <c:tx>
            <c:strRef>
              <c:f>Sheet1!$S$68</c:f>
              <c:strCache>
                <c:ptCount val="1"/>
                <c:pt idx="0">
                  <c:v>grid_16384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Sheet1!$L$69:$L$80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Sheet1!$S$69:$S$80</c:f>
              <c:numCache>
                <c:formatCode>General</c:formatCode>
                <c:ptCount val="12"/>
                <c:pt idx="0">
                  <c:v>29071.912499999999</c:v>
                </c:pt>
                <c:pt idx="1">
                  <c:v>27920.31</c:v>
                </c:pt>
                <c:pt idx="2">
                  <c:v>30421.797500000001</c:v>
                </c:pt>
                <c:pt idx="3">
                  <c:v>30314.012500000001</c:v>
                </c:pt>
                <c:pt idx="4">
                  <c:v>27702.9025</c:v>
                </c:pt>
                <c:pt idx="5">
                  <c:v>30191.827499999999</c:v>
                </c:pt>
                <c:pt idx="6">
                  <c:v>22041.64</c:v>
                </c:pt>
                <c:pt idx="7">
                  <c:v>24558.657500000001</c:v>
                </c:pt>
                <c:pt idx="8">
                  <c:v>25095.294999999998</c:v>
                </c:pt>
                <c:pt idx="9">
                  <c:v>26957.78</c:v>
                </c:pt>
                <c:pt idx="10">
                  <c:v>28448.57</c:v>
                </c:pt>
                <c:pt idx="11">
                  <c:v>29374.244999999999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F5D4-4CA4-A797-6859794DA598}"/>
            </c:ext>
          </c:extLst>
        </c:ser>
        <c:ser>
          <c:idx val="7"/>
          <c:order val="7"/>
          <c:tx>
            <c:strRef>
              <c:f>Sheet1!$T$68</c:f>
              <c:strCache>
                <c:ptCount val="1"/>
                <c:pt idx="0">
                  <c:v>grid_32768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Sheet1!$L$69:$L$80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Sheet1!$T$69:$T$80</c:f>
              <c:numCache>
                <c:formatCode>General</c:formatCode>
                <c:ptCount val="12"/>
                <c:pt idx="0">
                  <c:v>29156.122500000001</c:v>
                </c:pt>
                <c:pt idx="1">
                  <c:v>28286.5975</c:v>
                </c:pt>
                <c:pt idx="2">
                  <c:v>30690.215</c:v>
                </c:pt>
                <c:pt idx="3">
                  <c:v>30693.43</c:v>
                </c:pt>
                <c:pt idx="4">
                  <c:v>27993.9025</c:v>
                </c:pt>
                <c:pt idx="5">
                  <c:v>30393.122500000001</c:v>
                </c:pt>
                <c:pt idx="6">
                  <c:v>22221.3675</c:v>
                </c:pt>
                <c:pt idx="7">
                  <c:v>24723.424999999999</c:v>
                </c:pt>
                <c:pt idx="8">
                  <c:v>25158.317500000001</c:v>
                </c:pt>
                <c:pt idx="9">
                  <c:v>27008.33</c:v>
                </c:pt>
                <c:pt idx="10">
                  <c:v>28526.845000000001</c:v>
                </c:pt>
                <c:pt idx="11">
                  <c:v>29435.724999999999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F5D4-4CA4-A797-6859794DA598}"/>
            </c:ext>
          </c:extLst>
        </c:ser>
        <c:ser>
          <c:idx val="8"/>
          <c:order val="8"/>
          <c:tx>
            <c:strRef>
              <c:f>Sheet1!$U$68</c:f>
              <c:strCache>
                <c:ptCount val="1"/>
                <c:pt idx="0">
                  <c:v>grid_65536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Sheet1!$L$69:$L$80</c:f>
              <c:numCache>
                <c:formatCode>General</c:formatCode>
                <c:ptCount val="12"/>
                <c:pt idx="0">
                  <c:v>32</c:v>
                </c:pt>
                <c:pt idx="1">
                  <c:v>64</c:v>
                </c:pt>
                <c:pt idx="2">
                  <c:v>96</c:v>
                </c:pt>
                <c:pt idx="3">
                  <c:v>128</c:v>
                </c:pt>
                <c:pt idx="4">
                  <c:v>160</c:v>
                </c:pt>
                <c:pt idx="5">
                  <c:v>192</c:v>
                </c:pt>
                <c:pt idx="6">
                  <c:v>224</c:v>
                </c:pt>
                <c:pt idx="7">
                  <c:v>256</c:v>
                </c:pt>
                <c:pt idx="8">
                  <c:v>288</c:v>
                </c:pt>
                <c:pt idx="9">
                  <c:v>320</c:v>
                </c:pt>
                <c:pt idx="10">
                  <c:v>352</c:v>
                </c:pt>
                <c:pt idx="11">
                  <c:v>384</c:v>
                </c:pt>
              </c:numCache>
            </c:numRef>
          </c:cat>
          <c:val>
            <c:numRef>
              <c:f>Sheet1!$U$69:$U$80</c:f>
              <c:numCache>
                <c:formatCode>General</c:formatCode>
                <c:ptCount val="12"/>
                <c:pt idx="0">
                  <c:v>29500.837500000001</c:v>
                </c:pt>
                <c:pt idx="1">
                  <c:v>28127.2225</c:v>
                </c:pt>
                <c:pt idx="2">
                  <c:v>30407.197499999998</c:v>
                </c:pt>
                <c:pt idx="3">
                  <c:v>30288.57</c:v>
                </c:pt>
                <c:pt idx="4">
                  <c:v>27728.537499999999</c:v>
                </c:pt>
                <c:pt idx="5">
                  <c:v>30135.49</c:v>
                </c:pt>
                <c:pt idx="6">
                  <c:v>22022.334999999999</c:v>
                </c:pt>
                <c:pt idx="7">
                  <c:v>24518.12</c:v>
                </c:pt>
                <c:pt idx="8">
                  <c:v>25315.8475</c:v>
                </c:pt>
                <c:pt idx="9">
                  <c:v>27040.5275</c:v>
                </c:pt>
                <c:pt idx="10">
                  <c:v>28446.627499999999</c:v>
                </c:pt>
                <c:pt idx="11">
                  <c:v>29368.837500000001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F5D4-4CA4-A797-6859794DA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52105808"/>
        <c:axId val="1452236096"/>
      </c:lineChart>
      <c:catAx>
        <c:axId val="14521058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2236096"/>
        <c:crosses val="autoZero"/>
        <c:auto val="1"/>
        <c:lblAlgn val="ctr"/>
        <c:lblOffset val="100"/>
        <c:noMultiLvlLbl val="0"/>
      </c:catAx>
      <c:valAx>
        <c:axId val="1452236096"/>
        <c:scaling>
          <c:orientation val="minMax"/>
          <c:max val="31000"/>
          <c:min val="17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521058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1900858459633863"/>
          <c:y val="0.88745736084825144"/>
          <c:w val="0.8059823173280326"/>
          <c:h val="0.10390538945120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2022. 5. 20.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1192605d473_2_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1192605d473_2_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g1192605d473_2_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60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7793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738276"/>
            <a:ext cx="12192000" cy="2387600"/>
          </a:xfrm>
        </p:spPr>
        <p:txBody>
          <a:bodyPr>
            <a:normAutofit/>
          </a:bodyPr>
          <a:lstStyle/>
          <a:p>
            <a:r>
              <a:rPr lang="en" altLang="ko-KR" sz="4400" dirty="0"/>
              <a:t>CUDA GPU </a:t>
            </a:r>
            <a:r>
              <a:rPr lang="ko-KR" altLang="en-US" sz="4400" dirty="0"/>
              <a:t>상의 </a:t>
            </a:r>
            <a:br>
              <a:rPr lang="ko-KR" altLang="en-US" sz="4400" dirty="0"/>
            </a:br>
            <a:r>
              <a:rPr lang="en" altLang="ko-KR" sz="4400" dirty="0"/>
              <a:t>PDF 1.4-1.6  </a:t>
            </a:r>
            <a:r>
              <a:rPr lang="ko-KR" altLang="en-US" sz="4400" dirty="0"/>
              <a:t>해독 최적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>
                <a:solidFill>
                  <a:srgbClr val="0070C0"/>
                </a:solidFill>
              </a:rPr>
              <a:t>김현준</a:t>
            </a:r>
            <a:r>
              <a:rPr lang="en-US" altLang="ko-KR" dirty="0"/>
              <a:t>,</a:t>
            </a:r>
            <a:r>
              <a:rPr lang="ko-KR" altLang="en-US" dirty="0"/>
              <a:t> 엄시우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9E771-AB35-48BA-B158-581A817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그리드 당 블록 수 테스트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86462-C284-4D95-BB33-2D235E452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b="1" dirty="0"/>
              <a:t>최적 성능을 달성하기 위해 적절한 수 블록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스레드 선택 필요</a:t>
            </a:r>
            <a:endParaRPr lang="en-US" altLang="ko-KR" sz="2400" b="1" dirty="0"/>
          </a:p>
          <a:p>
            <a:pPr lvl="1"/>
            <a:r>
              <a:rPr lang="ko-KR" altLang="en-US" sz="2000" b="1" dirty="0" err="1"/>
              <a:t>동작시켜서</a:t>
            </a:r>
            <a:r>
              <a:rPr lang="ko-KR" altLang="en-US" sz="2000" b="1" dirty="0"/>
              <a:t> 연산 </a:t>
            </a:r>
            <a:r>
              <a:rPr lang="ko-KR" altLang="en-US" sz="2000" b="1"/>
              <a:t>성능을 비교</a:t>
            </a:r>
            <a:endParaRPr lang="en-US" altLang="ko-KR" sz="2000" b="1" dirty="0"/>
          </a:p>
          <a:p>
            <a:r>
              <a:rPr lang="ko-KR" altLang="en-US" sz="2400" b="1" dirty="0"/>
              <a:t>그리드 당 블록 수는 많을 수록 성능이 높아지다 특정 지점에 수렴</a:t>
            </a:r>
          </a:p>
        </p:txBody>
      </p:sp>
      <p:pic>
        <p:nvPicPr>
          <p:cNvPr id="4" name="Google Shape;133;g1192605d473_2_73">
            <a:extLst>
              <a:ext uri="{FF2B5EF4-FFF2-40B4-BE49-F238E27FC236}">
                <a16:creationId xmlns:a16="http://schemas.microsoft.com/office/drawing/2014/main" id="{C8533EF3-19F8-495F-97C8-493D46B6D38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100" y="2768141"/>
            <a:ext cx="7657587" cy="36678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5" name="Google Shape;134;g1192605d473_2_73">
            <a:extLst>
              <a:ext uri="{FF2B5EF4-FFF2-40B4-BE49-F238E27FC236}">
                <a16:creationId xmlns:a16="http://schemas.microsoft.com/office/drawing/2014/main" id="{9BBD7B3E-EACA-49CF-98DC-8D709AE4DFAB}"/>
              </a:ext>
            </a:extLst>
          </p:cNvPr>
          <p:cNvSpPr txBox="1"/>
          <p:nvPr/>
        </p:nvSpPr>
        <p:spPr>
          <a:xfrm>
            <a:off x="1806496" y="2354708"/>
            <a:ext cx="9300117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RTX 3060 환경에서</a:t>
            </a:r>
            <a:r>
              <a:rPr lang="en-US" altLang="ko-KR" dirty="0"/>
              <a:t> PDF </a:t>
            </a:r>
            <a:r>
              <a:rPr lang="ko-KR" altLang="en-US" dirty="0"/>
              <a:t>크래킹 시도</a:t>
            </a:r>
            <a:r>
              <a:rPr lang="en-US" altLang="ko-KR" dirty="0"/>
              <a:t>,</a:t>
            </a:r>
            <a:r>
              <a:rPr lang="ko-KR" dirty="0"/>
              <a:t> </a:t>
            </a:r>
            <a:r>
              <a:rPr lang="ko-KR" dirty="0" err="1"/>
              <a:t>블록수에</a:t>
            </a:r>
            <a:r>
              <a:rPr lang="ko-KR" dirty="0"/>
              <a:t> 따른 초당 패스워드 연산 횟수(</a:t>
            </a:r>
            <a:r>
              <a:rPr lang="ko-KR" dirty="0" err="1"/>
              <a:t>kp</a:t>
            </a:r>
            <a:r>
              <a:rPr lang="ko-KR" dirty="0"/>
              <a:t>/</a:t>
            </a:r>
            <a:r>
              <a:rPr lang="ko-KR" dirty="0" err="1"/>
              <a:t>s</a:t>
            </a:r>
            <a:r>
              <a:rPr lang="ko-KR" dirty="0"/>
              <a:t>)    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916D408-2477-4278-870D-134EE7A3ED1F}"/>
              </a:ext>
            </a:extLst>
          </p:cNvPr>
          <p:cNvSpPr/>
          <p:nvPr/>
        </p:nvSpPr>
        <p:spPr>
          <a:xfrm>
            <a:off x="7257838" y="3112120"/>
            <a:ext cx="2610062" cy="556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59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9E771-AB35-48BA-B158-581A817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블록 당 스레드 수 테스트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86462-C284-4D95-BB33-2D235E452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361" y="1152525"/>
            <a:ext cx="11976410" cy="5603875"/>
          </a:xfrm>
        </p:spPr>
        <p:txBody>
          <a:bodyPr/>
          <a:lstStyle/>
          <a:p>
            <a:r>
              <a:rPr lang="ko-KR" altLang="en-US" b="1" dirty="0"/>
              <a:t>블록의 수가 적을 때는 스레드 수에 따라 </a:t>
            </a:r>
            <a:r>
              <a:rPr lang="ko-KR" altLang="en-US" b="1" dirty="0" err="1"/>
              <a:t>연산속도가</a:t>
            </a:r>
            <a:r>
              <a:rPr lang="ko-KR" altLang="en-US" b="1" dirty="0"/>
              <a:t> 일정하게 증가</a:t>
            </a:r>
          </a:p>
        </p:txBody>
      </p:sp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8CDD2EF-F989-4E99-8481-0DF440B2AE55}"/>
              </a:ext>
            </a:extLst>
          </p:cNvPr>
          <p:cNvGraphicFramePr>
            <a:graphicFrameLocks/>
          </p:cNvGraphicFramePr>
          <p:nvPr/>
        </p:nvGraphicFramePr>
        <p:xfrm>
          <a:off x="918859" y="2247900"/>
          <a:ext cx="10307941" cy="44023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Google Shape;134;g1192605d473_2_73">
            <a:extLst>
              <a:ext uri="{FF2B5EF4-FFF2-40B4-BE49-F238E27FC236}">
                <a16:creationId xmlns:a16="http://schemas.microsoft.com/office/drawing/2014/main" id="{7F8383E3-6E9F-4AF1-8B0B-0B1C22B2C175}"/>
              </a:ext>
            </a:extLst>
          </p:cNvPr>
          <p:cNvSpPr txBox="1"/>
          <p:nvPr/>
        </p:nvSpPr>
        <p:spPr>
          <a:xfrm>
            <a:off x="1672684" y="1865245"/>
            <a:ext cx="904611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RTX 3060 환경에서</a:t>
            </a:r>
            <a:r>
              <a:rPr lang="en-US" altLang="ko-KR" dirty="0"/>
              <a:t> PDF </a:t>
            </a:r>
            <a:r>
              <a:rPr lang="ko-KR" altLang="en-US" dirty="0"/>
              <a:t>크래킹 시도</a:t>
            </a:r>
            <a:r>
              <a:rPr lang="en-US" altLang="ko-KR" dirty="0"/>
              <a:t>,</a:t>
            </a:r>
            <a:r>
              <a:rPr lang="ko-KR" dirty="0"/>
              <a:t> </a:t>
            </a:r>
            <a:r>
              <a:rPr lang="ko-KR" altLang="en-US" dirty="0"/>
              <a:t>스레드 </a:t>
            </a:r>
            <a:r>
              <a:rPr lang="ko-KR" dirty="0"/>
              <a:t>수에 따른 초당 패스워드 연산 횟수(</a:t>
            </a:r>
            <a:r>
              <a:rPr lang="ko-KR" dirty="0" err="1"/>
              <a:t>kp</a:t>
            </a:r>
            <a:r>
              <a:rPr lang="ko-KR" dirty="0"/>
              <a:t>/</a:t>
            </a:r>
            <a:r>
              <a:rPr lang="ko-KR" dirty="0" err="1"/>
              <a:t>s</a:t>
            </a:r>
            <a:r>
              <a:rPr lang="ko-KR" dirty="0"/>
              <a:t>)    </a:t>
            </a:r>
            <a:endParaRPr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5573864-67B8-453D-854B-76559932D60E}"/>
              </a:ext>
            </a:extLst>
          </p:cNvPr>
          <p:cNvSpPr/>
          <p:nvPr/>
        </p:nvSpPr>
        <p:spPr>
          <a:xfrm>
            <a:off x="1866688" y="4775820"/>
            <a:ext cx="8896562" cy="11296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501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9E771-AB35-48BA-B158-581A817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블록 당 스레드 수 테스트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86462-C284-4D95-BB33-2D235E452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361" y="1152525"/>
            <a:ext cx="11976410" cy="5603875"/>
          </a:xfrm>
        </p:spPr>
        <p:txBody>
          <a:bodyPr/>
          <a:lstStyle/>
          <a:p>
            <a:r>
              <a:rPr lang="ko-KR" altLang="en-US" b="1" dirty="0"/>
              <a:t>블록수가 많아지면 불규칙적으로 변화</a:t>
            </a:r>
          </a:p>
        </p:txBody>
      </p:sp>
      <p:sp>
        <p:nvSpPr>
          <p:cNvPr id="5" name="Google Shape;134;g1192605d473_2_73">
            <a:extLst>
              <a:ext uri="{FF2B5EF4-FFF2-40B4-BE49-F238E27FC236}">
                <a16:creationId xmlns:a16="http://schemas.microsoft.com/office/drawing/2014/main" id="{7F8383E3-6E9F-4AF1-8B0B-0B1C22B2C175}"/>
              </a:ext>
            </a:extLst>
          </p:cNvPr>
          <p:cNvSpPr txBox="1"/>
          <p:nvPr/>
        </p:nvSpPr>
        <p:spPr>
          <a:xfrm>
            <a:off x="1672684" y="1865245"/>
            <a:ext cx="9046116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dirty="0"/>
              <a:t>RTX 3060 환경에서</a:t>
            </a:r>
            <a:r>
              <a:rPr lang="en-US" altLang="ko-KR" dirty="0"/>
              <a:t> PDF </a:t>
            </a:r>
            <a:r>
              <a:rPr lang="ko-KR" altLang="en-US" dirty="0"/>
              <a:t>크래킹 시도</a:t>
            </a:r>
            <a:r>
              <a:rPr lang="en-US" altLang="ko-KR" dirty="0"/>
              <a:t>,</a:t>
            </a:r>
            <a:r>
              <a:rPr lang="ko-KR" dirty="0"/>
              <a:t> </a:t>
            </a:r>
            <a:r>
              <a:rPr lang="ko-KR" altLang="en-US" dirty="0"/>
              <a:t>스레드 </a:t>
            </a:r>
            <a:r>
              <a:rPr lang="ko-KR" dirty="0"/>
              <a:t>수에 따른 초당 패스워드 연산 횟수(</a:t>
            </a:r>
            <a:r>
              <a:rPr lang="ko-KR" dirty="0" err="1"/>
              <a:t>kp</a:t>
            </a:r>
            <a:r>
              <a:rPr lang="ko-KR" dirty="0"/>
              <a:t>/</a:t>
            </a:r>
            <a:r>
              <a:rPr lang="ko-KR" dirty="0" err="1"/>
              <a:t>s</a:t>
            </a:r>
            <a:r>
              <a:rPr lang="ko-KR" dirty="0"/>
              <a:t>)    </a:t>
            </a:r>
            <a:endParaRPr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193E3C7B-32FC-4EDE-A37F-6BECD9E6A7FE}"/>
              </a:ext>
            </a:extLst>
          </p:cNvPr>
          <p:cNvGraphicFramePr>
            <a:graphicFrameLocks/>
          </p:cNvGraphicFramePr>
          <p:nvPr/>
        </p:nvGraphicFramePr>
        <p:xfrm>
          <a:off x="203200" y="2104572"/>
          <a:ext cx="11988799" cy="46518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:a16="http://schemas.microsoft.com/office/drawing/2014/main" id="{92DD76C6-BEB5-48EF-A841-F0FDF6594B39}"/>
              </a:ext>
            </a:extLst>
          </p:cNvPr>
          <p:cNvSpPr/>
          <p:nvPr/>
        </p:nvSpPr>
        <p:spPr>
          <a:xfrm>
            <a:off x="1155488" y="2196390"/>
            <a:ext cx="8896562" cy="333446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43572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9E771-AB35-48BA-B158-581A817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Autotune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86462-C284-4D95-BB33-2D235E452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GPU </a:t>
            </a:r>
            <a:r>
              <a:rPr lang="ko-KR" altLang="en-US" b="1" dirty="0"/>
              <a:t>상에서 성능에 영향을 미치는 요소</a:t>
            </a:r>
            <a:endParaRPr lang="en-US" altLang="ko-KR" b="1" dirty="0"/>
          </a:p>
          <a:p>
            <a:pPr lvl="1"/>
            <a:r>
              <a:rPr lang="ko-KR" altLang="en-US" dirty="0"/>
              <a:t>레지스터 사용</a:t>
            </a:r>
            <a:r>
              <a:rPr lang="en-US" altLang="ko-KR" dirty="0"/>
              <a:t>, </a:t>
            </a:r>
            <a:r>
              <a:rPr lang="ko-KR" altLang="en-US" dirty="0"/>
              <a:t>스레드 블록 크기</a:t>
            </a:r>
            <a:r>
              <a:rPr lang="en-US" altLang="ko-KR" dirty="0"/>
              <a:t>, </a:t>
            </a:r>
            <a:r>
              <a:rPr lang="ko-KR" altLang="en-US" dirty="0"/>
              <a:t>루프 등과 같은 다양한 요인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b="1" dirty="0"/>
              <a:t>Autotune</a:t>
            </a:r>
            <a:r>
              <a:rPr lang="ko-KR" altLang="en-US" b="1" dirty="0"/>
              <a:t> 기법</a:t>
            </a:r>
            <a:endParaRPr lang="en-US" altLang="ko-KR" b="1" dirty="0"/>
          </a:p>
          <a:p>
            <a:pPr lvl="1"/>
            <a:r>
              <a:rPr lang="ko-KR" altLang="en-US" dirty="0"/>
              <a:t>장치와 알고리즘에 따라 최적의 </a:t>
            </a:r>
            <a:r>
              <a:rPr lang="ko-KR" altLang="en-US" dirty="0" err="1"/>
              <a:t>파라미터</a:t>
            </a:r>
            <a:r>
              <a:rPr lang="ko-KR" altLang="en-US" dirty="0"/>
              <a:t> 값을 자동으로 탐색</a:t>
            </a:r>
            <a:endParaRPr lang="en-US" altLang="ko-KR" dirty="0"/>
          </a:p>
          <a:p>
            <a:pPr lvl="1"/>
            <a:r>
              <a:rPr lang="en-US" altLang="ko-KR" dirty="0"/>
              <a:t>[A]</a:t>
            </a:r>
            <a:r>
              <a:rPr lang="ko-KR" altLang="en-US" dirty="0"/>
              <a:t>에서는 레지스터 사용</a:t>
            </a:r>
            <a:r>
              <a:rPr lang="en-US" altLang="ko-KR" dirty="0"/>
              <a:t>, </a:t>
            </a:r>
            <a:r>
              <a:rPr lang="ko-KR" altLang="en-US" dirty="0"/>
              <a:t>스레드 블록 크기</a:t>
            </a:r>
            <a:r>
              <a:rPr lang="en-US" altLang="ko-KR" dirty="0"/>
              <a:t>, </a:t>
            </a:r>
            <a:r>
              <a:rPr lang="ko-KR" altLang="en-US" dirty="0"/>
              <a:t>루프 </a:t>
            </a:r>
            <a:r>
              <a:rPr lang="en-US" altLang="ko-KR" dirty="0"/>
              <a:t>unroll</a:t>
            </a:r>
            <a:r>
              <a:rPr lang="ko-KR" altLang="en-US" dirty="0"/>
              <a:t>과 같은 요인 탐색</a:t>
            </a:r>
            <a:endParaRPr lang="en-US" altLang="ko-KR" b="1" dirty="0"/>
          </a:p>
          <a:p>
            <a:pPr lvl="2"/>
            <a:r>
              <a:rPr lang="ko-KR" altLang="en-US" b="1" dirty="0"/>
              <a:t>성능 고려 사항으로 </a:t>
            </a:r>
            <a:r>
              <a:rPr lang="en-US" altLang="ko-KR" b="1" dirty="0"/>
              <a:t>occupancy</a:t>
            </a:r>
            <a:r>
              <a:rPr lang="ko-KR" altLang="en-US" b="1" dirty="0"/>
              <a:t>를 사용하나 최대 처리량 달성을 보장하지 않음</a:t>
            </a:r>
            <a:endParaRPr lang="en-US" altLang="ko-KR" b="1" dirty="0"/>
          </a:p>
          <a:p>
            <a:pPr lvl="3"/>
            <a:r>
              <a:rPr lang="en-US" altLang="ko-KR" dirty="0"/>
              <a:t>Occupancy: </a:t>
            </a:r>
            <a:r>
              <a:rPr lang="ko-KR" altLang="en-US" dirty="0"/>
              <a:t>최대 워프 수에 대한 활성 워프의 비율</a:t>
            </a:r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제안기법에서는 그리드당 블록 수</a:t>
            </a:r>
            <a:r>
              <a:rPr lang="en-US" altLang="ko-KR" dirty="0"/>
              <a:t>,</a:t>
            </a:r>
            <a:r>
              <a:rPr lang="ko-KR" altLang="en-US" dirty="0"/>
              <a:t> 블록당 스레드 두가지 요소 탐색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7AC8AB-5FDF-4729-8383-E1CA953921DD}"/>
              </a:ext>
            </a:extLst>
          </p:cNvPr>
          <p:cNvSpPr/>
          <p:nvPr/>
        </p:nvSpPr>
        <p:spPr>
          <a:xfrm>
            <a:off x="0" y="6171625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rgbClr val="222222"/>
                </a:solidFill>
                <a:latin typeface="Arial" panose="020B0604020202020204" pitchFamily="34" charset="0"/>
              </a:rPr>
              <a:t>Khalid, A., Paul, G., &amp; Chattopadhyay, A. (2013, June). New speed records for Salsa20 stream cipher using an autotuning framework on GPUs. In </a:t>
            </a:r>
            <a:r>
              <a:rPr lang="en-US" altLang="ko-KR" sz="1600" i="1" dirty="0">
                <a:solidFill>
                  <a:srgbClr val="222222"/>
                </a:solidFill>
                <a:latin typeface="Arial" panose="020B0604020202020204" pitchFamily="34" charset="0"/>
              </a:rPr>
              <a:t>International Conference on Cryptology in Africa</a:t>
            </a:r>
            <a:r>
              <a:rPr lang="en-US" altLang="ko-KR" sz="1600" dirty="0">
                <a:solidFill>
                  <a:srgbClr val="222222"/>
                </a:solidFill>
                <a:latin typeface="Arial" panose="020B0604020202020204" pitchFamily="34" charset="0"/>
              </a:rPr>
              <a:t> (pp. 189-207). Springer, Berlin, Heidelberg.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9188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04C097-F314-492B-AC33-68B34D490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C010C7-79DE-452F-BDBD-A7B790607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01" y="4468597"/>
            <a:ext cx="4559300" cy="2287803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대표적인 패스워드 크래킹 툴 </a:t>
            </a:r>
            <a:r>
              <a:rPr lang="ko-KR" altLang="en-US" sz="2000" dirty="0" err="1"/>
              <a:t>해시캣의</a:t>
            </a:r>
            <a:r>
              <a:rPr lang="ko-KR" altLang="en-US" sz="2000" dirty="0"/>
              <a:t> </a:t>
            </a:r>
            <a:r>
              <a:rPr lang="en-US" altLang="ko-KR" sz="2000" dirty="0"/>
              <a:t>PDF</a:t>
            </a:r>
            <a:r>
              <a:rPr lang="ko-KR" altLang="en-US" sz="2000" dirty="0"/>
              <a:t> 크래킹과 비교</a:t>
            </a:r>
            <a:endParaRPr lang="en-US" altLang="ko-KR" sz="2000" dirty="0"/>
          </a:p>
          <a:p>
            <a:r>
              <a:rPr lang="ko-KR" altLang="en-US" sz="2000" dirty="0" err="1"/>
              <a:t>해시켓의</a:t>
            </a:r>
            <a:r>
              <a:rPr lang="ko-KR" altLang="en-US" sz="2000" dirty="0"/>
              <a:t> 벤치마크와</a:t>
            </a:r>
            <a:br>
              <a:rPr lang="en-US" altLang="ko-KR" sz="2000" dirty="0"/>
            </a:br>
            <a:r>
              <a:rPr lang="ko-KR" altLang="en-US" sz="2000" dirty="0" err="1"/>
              <a:t>제안기법을</a:t>
            </a:r>
            <a:r>
              <a:rPr lang="ko-KR" altLang="en-US" sz="2000" dirty="0"/>
              <a:t> 구현과 성능 비교 분석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CBBF8C5-B194-4F82-83DE-2B02FF065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53615" cy="42608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A91B554-ACD4-40C0-BFFF-8C24746126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7070" y="1093022"/>
            <a:ext cx="7474930" cy="576497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54DED006-B2E1-4B86-9773-D8A07578683B}"/>
              </a:ext>
            </a:extLst>
          </p:cNvPr>
          <p:cNvSpPr/>
          <p:nvPr/>
        </p:nvSpPr>
        <p:spPr>
          <a:xfrm>
            <a:off x="0" y="2619252"/>
            <a:ext cx="2412460" cy="5566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213684E-2FB8-443C-814C-8DAB64C73C40}"/>
              </a:ext>
            </a:extLst>
          </p:cNvPr>
          <p:cNvSpPr/>
          <p:nvPr/>
        </p:nvSpPr>
        <p:spPr>
          <a:xfrm>
            <a:off x="4717069" y="5628004"/>
            <a:ext cx="7474929" cy="228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5889718-97C1-423A-9B23-332B7F8999CB}"/>
              </a:ext>
            </a:extLst>
          </p:cNvPr>
          <p:cNvSpPr/>
          <p:nvPr/>
        </p:nvSpPr>
        <p:spPr>
          <a:xfrm>
            <a:off x="0" y="899341"/>
            <a:ext cx="2470826" cy="1266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3DF430B-4525-4029-8577-F2ADDD5BC693}"/>
              </a:ext>
            </a:extLst>
          </p:cNvPr>
          <p:cNvSpPr/>
          <p:nvPr/>
        </p:nvSpPr>
        <p:spPr>
          <a:xfrm>
            <a:off x="4717069" y="2337064"/>
            <a:ext cx="7474929" cy="2280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A4F244-CACB-4DF8-B5CB-7A43F5FFE917}"/>
              </a:ext>
            </a:extLst>
          </p:cNvPr>
          <p:cNvSpPr txBox="1"/>
          <p:nvPr/>
        </p:nvSpPr>
        <p:spPr>
          <a:xfrm>
            <a:off x="9811965" y="4074078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</a:rPr>
              <a:t>해시캣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3D5BF7-F64E-40F7-BEBA-97122F164390}"/>
              </a:ext>
            </a:extLst>
          </p:cNvPr>
          <p:cNvSpPr txBox="1"/>
          <p:nvPr/>
        </p:nvSpPr>
        <p:spPr>
          <a:xfrm>
            <a:off x="2989144" y="1820870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>
                <a:solidFill>
                  <a:schemeClr val="bg1"/>
                </a:solidFill>
              </a:rPr>
              <a:t>제안기법</a:t>
            </a:r>
            <a:endParaRPr lang="ko-KR" alt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004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9E771-AB35-48BA-B158-581A817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실험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86462-C284-4D95-BB33-2D235E452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b="1" dirty="0"/>
              <a:t>RTX 3060</a:t>
            </a:r>
            <a:r>
              <a:rPr lang="ko-KR" altLang="en-US" sz="2000" b="1" dirty="0"/>
              <a:t> 환경에서 </a:t>
            </a:r>
            <a:r>
              <a:rPr lang="en-US" altLang="ko-KR" sz="2000" b="1" dirty="0"/>
              <a:t>PDF </a:t>
            </a:r>
            <a:r>
              <a:rPr lang="ko-KR" altLang="en-US" sz="2000" b="1" dirty="0"/>
              <a:t>크래킹 </a:t>
            </a:r>
            <a:r>
              <a:rPr lang="ko-KR" altLang="en-US" sz="2000" b="1" dirty="0" err="1"/>
              <a:t>최적값</a:t>
            </a:r>
            <a:r>
              <a:rPr lang="ko-KR" altLang="en-US" sz="2000" b="1" dirty="0"/>
              <a:t> 탐색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스레드 수</a:t>
            </a:r>
            <a:r>
              <a:rPr lang="en-US" altLang="ko-KR" sz="1800" dirty="0"/>
              <a:t> </a:t>
            </a:r>
            <a:r>
              <a:rPr lang="ko-KR" altLang="en-US" sz="1800" dirty="0"/>
              <a:t>및 블록 수 두 가지 요소에 대하여 탐색</a:t>
            </a:r>
            <a:endParaRPr lang="en-US" altLang="ko-KR" sz="1800" dirty="0"/>
          </a:p>
          <a:p>
            <a:pPr lvl="1"/>
            <a:r>
              <a:rPr lang="ko-KR" altLang="en-US" sz="1800" dirty="0"/>
              <a:t>그리드 당 블록 수</a:t>
            </a:r>
            <a:r>
              <a:rPr lang="en-US" altLang="ko-KR" sz="1800" dirty="0"/>
              <a:t>: 65536</a:t>
            </a:r>
          </a:p>
          <a:p>
            <a:pPr lvl="1"/>
            <a:r>
              <a:rPr lang="ko-KR" altLang="en-US" sz="1800" dirty="0"/>
              <a:t>블록 당 스레드 수</a:t>
            </a:r>
            <a:r>
              <a:rPr lang="en-US" altLang="ko-KR" sz="1800" dirty="0"/>
              <a:t>: 96</a:t>
            </a:r>
          </a:p>
          <a:p>
            <a:pPr lvl="1"/>
            <a:endParaRPr lang="en-US" altLang="ko-KR" sz="1800" dirty="0"/>
          </a:p>
          <a:p>
            <a:r>
              <a:rPr lang="en-US" altLang="ko-KR" sz="2000" b="1" dirty="0" err="1"/>
              <a:t>Hashcat</a:t>
            </a:r>
            <a:r>
              <a:rPr lang="ko-KR" altLang="en-US" sz="2000" b="1" dirty="0"/>
              <a:t>과의 성능 비교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벤치마크 모드로 동작한 초당 계산 횟수 비교 </a:t>
            </a:r>
            <a:r>
              <a:rPr lang="en-US" altLang="ko-KR" sz="1800" dirty="0"/>
              <a:t>(</a:t>
            </a:r>
            <a:r>
              <a:rPr lang="en-US" altLang="ko-KR" sz="1800" dirty="0" err="1"/>
              <a:t>hashcat</a:t>
            </a:r>
            <a:r>
              <a:rPr lang="en-US" altLang="ko-KR" sz="1800" dirty="0"/>
              <a:t> –b –m10500 –w 4 –O)</a:t>
            </a:r>
          </a:p>
          <a:p>
            <a:pPr lvl="1"/>
            <a:r>
              <a:rPr lang="en-US" altLang="ko-KR" sz="1800" dirty="0" err="1"/>
              <a:t>Hashcat</a:t>
            </a:r>
            <a:r>
              <a:rPr lang="ko-KR" altLang="en-US" sz="1800" dirty="0"/>
              <a:t>과 동일하게 속도 측정은 </a:t>
            </a:r>
            <a:r>
              <a:rPr lang="en-US" altLang="ko-KR" sz="1800" dirty="0"/>
              <a:t>GPU</a:t>
            </a:r>
            <a:r>
              <a:rPr lang="ko-KR" altLang="en-US" sz="1800" dirty="0"/>
              <a:t>로 데이터를 전송 이전부터 커널 완료까지 측정</a:t>
            </a:r>
            <a:endParaRPr lang="en-US" altLang="ko-KR" sz="1800" dirty="0"/>
          </a:p>
          <a:p>
            <a:pPr lvl="1"/>
            <a:endParaRPr lang="en-US" altLang="ko-KR" sz="1800" dirty="0"/>
          </a:p>
          <a:p>
            <a:r>
              <a:rPr lang="ko-KR" altLang="en-US" sz="2000" b="1" dirty="0"/>
              <a:t>실험환경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RTX 3060</a:t>
            </a:r>
            <a:r>
              <a:rPr lang="ko-KR" altLang="en-US" sz="1800" dirty="0"/>
              <a:t> 환경에서 측정</a:t>
            </a:r>
            <a:r>
              <a:rPr lang="en-US" altLang="ko-KR" sz="1800" dirty="0"/>
              <a:t>, Hashcat-6.2.5</a:t>
            </a:r>
            <a:r>
              <a:rPr lang="ko-KR" altLang="en-US" sz="1800" dirty="0"/>
              <a:t>와 비교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C93CFE2-5670-487E-A9B2-5484C71D4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755" y="1909785"/>
            <a:ext cx="6884695" cy="473323"/>
          </a:xfrm>
          <a:prstGeom prst="rect">
            <a:avLst/>
          </a:prstGeom>
        </p:spPr>
      </p:pic>
      <p:graphicFrame>
        <p:nvGraphicFramePr>
          <p:cNvPr id="5" name="Google Shape;141;g1192605d473_2_79">
            <a:extLst>
              <a:ext uri="{FF2B5EF4-FFF2-40B4-BE49-F238E27FC236}">
                <a16:creationId xmlns:a16="http://schemas.microsoft.com/office/drawing/2014/main" id="{2593A9D5-15DB-4095-9F36-9FFDA2F5EA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3344797"/>
              </p:ext>
            </p:extLst>
          </p:nvPr>
        </p:nvGraphicFramePr>
        <p:xfrm>
          <a:off x="2665125" y="4874707"/>
          <a:ext cx="6861750" cy="14630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6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/>
                        <a:t>구현물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1800" u="none" strike="noStrike" cap="none"/>
                        <a:t>RTX 3060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u="none" strike="noStrike" cap="none" dirty="0"/>
                        <a:t>Hashcat-6.2.5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25</a:t>
                      </a:r>
                      <a:r>
                        <a:rPr lang="en-US" altLang="ko-KR" sz="1800" u="none" strike="noStrike" cap="none" dirty="0"/>
                        <a:t>,</a:t>
                      </a:r>
                      <a:r>
                        <a:rPr lang="ko-KR" sz="1800" u="none" strike="noStrike" cap="none" dirty="0"/>
                        <a:t>693 </a:t>
                      </a:r>
                      <a:r>
                        <a:rPr lang="ko-KR" sz="1800" dirty="0" err="1"/>
                        <a:t>kp</a:t>
                      </a:r>
                      <a:r>
                        <a:rPr lang="ko-KR" sz="1800" u="none" strike="noStrike" cap="none" dirty="0"/>
                        <a:t>/</a:t>
                      </a:r>
                      <a:r>
                        <a:rPr lang="ko-KR" sz="1800" u="none" strike="noStrike" cap="none" dirty="0" err="1"/>
                        <a:t>s</a:t>
                      </a:r>
                      <a:endParaRPr sz="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 err="1"/>
                        <a:t>제안기법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31</a:t>
                      </a:r>
                      <a:r>
                        <a:rPr lang="en-US" altLang="ko-KR" sz="1800" u="none" strike="noStrike" cap="none" dirty="0"/>
                        <a:t>,</a:t>
                      </a:r>
                      <a:r>
                        <a:rPr lang="ko-KR" sz="1800" u="none" strike="noStrike" cap="none" dirty="0"/>
                        <a:t>460 </a:t>
                      </a:r>
                      <a:r>
                        <a:rPr lang="ko-KR" sz="1800" u="none" strike="noStrike" cap="none" dirty="0" err="1"/>
                        <a:t>kp</a:t>
                      </a:r>
                      <a:r>
                        <a:rPr lang="ko-KR" sz="1800" u="none" strike="noStrike" cap="none" dirty="0"/>
                        <a:t>/</a:t>
                      </a:r>
                      <a:r>
                        <a:rPr lang="ko-KR" sz="1800" u="none" strike="noStrike" cap="none" dirty="0" err="1"/>
                        <a:t>s</a:t>
                      </a:r>
                      <a:endParaRPr sz="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800" u="none" strike="noStrike" cap="none" dirty="0"/>
                        <a:t>성능 향상 비율</a:t>
                      </a:r>
                      <a:endParaRPr sz="1800" u="none" strike="noStrike" cap="none" dirty="0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Arial"/>
                        <a:buNone/>
                      </a:pPr>
                      <a:r>
                        <a:rPr lang="ko-KR" sz="1800" u="none" strike="noStrike" cap="none" dirty="0"/>
                        <a:t>22.4%</a:t>
                      </a:r>
                      <a:endParaRPr sz="800" dirty="0"/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8617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F4548-61A0-2B40-9298-D2650C1D9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18A319-4449-414B-82EA-4ADC7F097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본 논문에서는 </a:t>
            </a:r>
            <a:r>
              <a:rPr lang="en" altLang="ko-KR" sz="2400" dirty="0"/>
              <a:t>PDF 1.4-1.6 </a:t>
            </a:r>
            <a:r>
              <a:rPr lang="ko-KR" altLang="en-US" sz="2400" dirty="0"/>
              <a:t>암호 해독을 위해 </a:t>
            </a:r>
            <a:r>
              <a:rPr lang="en" altLang="ko-KR" sz="2400" dirty="0"/>
              <a:t>CUDA GPU </a:t>
            </a:r>
            <a:r>
              <a:rPr lang="ko-KR" altLang="en-US" sz="2400" dirty="0"/>
              <a:t>상의 최적 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암호 해독에 사용되는 </a:t>
            </a:r>
            <a:r>
              <a:rPr lang="en-US" altLang="ko-KR" sz="2400" dirty="0"/>
              <a:t>MD5</a:t>
            </a:r>
            <a:r>
              <a:rPr lang="ko-KR" altLang="en-US" sz="2400" dirty="0"/>
              <a:t>와 </a:t>
            </a:r>
            <a:r>
              <a:rPr lang="en-US" altLang="ko-KR" sz="2400" dirty="0"/>
              <a:t>RC4</a:t>
            </a:r>
            <a:r>
              <a:rPr lang="ko-KR" altLang="en-US" sz="2400" dirty="0"/>
              <a:t>알고리즘의 최적화와 </a:t>
            </a:r>
            <a:br>
              <a:rPr lang="en-US" altLang="ko-KR" sz="2400" dirty="0"/>
            </a:br>
            <a:r>
              <a:rPr lang="en-US" altLang="ko-KR" sz="2400" dirty="0"/>
              <a:t>CUDA GPU</a:t>
            </a:r>
            <a:r>
              <a:rPr lang="ko-KR" altLang="en-US" sz="2400" dirty="0"/>
              <a:t>의 요소를 사용한 성능 향상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RTX 3060 </a:t>
            </a:r>
            <a:r>
              <a:rPr lang="ko-KR" altLang="en-US" sz="2400" dirty="0"/>
              <a:t>환경에서 크래킹 도구 </a:t>
            </a:r>
            <a:r>
              <a:rPr lang="ko-KR" altLang="en-US" sz="2400" dirty="0" err="1"/>
              <a:t>해시캣과</a:t>
            </a:r>
            <a:r>
              <a:rPr lang="ko-KR" altLang="en-US" sz="2400" dirty="0"/>
              <a:t> 비교하여 </a:t>
            </a:r>
            <a:r>
              <a:rPr lang="en-US" altLang="ko-KR" sz="2400" dirty="0"/>
              <a:t>22.5%</a:t>
            </a:r>
            <a:r>
              <a:rPr lang="ko-KR" altLang="en-US" sz="2400" dirty="0"/>
              <a:t>의 성능 향상을 달성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추후 연구에는 더 다양한 환경에서의 성능 비교와 다른 </a:t>
            </a:r>
            <a:r>
              <a:rPr lang="en" altLang="ko-KR" sz="2400" dirty="0"/>
              <a:t>PDF</a:t>
            </a:r>
            <a:r>
              <a:rPr lang="ko-KR" altLang="en-US" sz="2400" dirty="0"/>
              <a:t>버전의 암호 해독 알고리즘의 최적화를 구현</a:t>
            </a:r>
            <a:endParaRPr lang="en-US" altLang="ko-KR" sz="2400" dirty="0"/>
          </a:p>
          <a:p>
            <a:endParaRPr kumimoji="1"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25339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PDF </a:t>
            </a:r>
            <a:r>
              <a:rPr lang="ko-KR" altLang="en-US" dirty="0"/>
              <a:t>해독 알고리즘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EF9C898-636D-4A44-974B-ED3E1BE7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2887" y="969910"/>
            <a:ext cx="4059113" cy="5479087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D64B1E5-655C-0F49-B281-C5A7916A4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5376211"/>
              </p:ext>
            </p:extLst>
          </p:nvPr>
        </p:nvGraphicFramePr>
        <p:xfrm>
          <a:off x="245031" y="5014492"/>
          <a:ext cx="8127999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2969">
                  <a:extLst>
                    <a:ext uri="{9D8B030D-6E8A-4147-A177-3AD203B41FA5}">
                      <a16:colId xmlns:a16="http://schemas.microsoft.com/office/drawing/2014/main" val="1896517890"/>
                    </a:ext>
                  </a:extLst>
                </a:gridCol>
                <a:gridCol w="2615697">
                  <a:extLst>
                    <a:ext uri="{9D8B030D-6E8A-4147-A177-3AD203B41FA5}">
                      <a16:colId xmlns:a16="http://schemas.microsoft.com/office/drawing/2014/main" val="83275650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9526134"/>
                    </a:ext>
                  </a:extLst>
                </a:gridCol>
              </a:tblGrid>
              <a:tr h="306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PDF Version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Acrobat Version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/>
                        <a:t>패스워드 알고리즘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197090"/>
                  </a:ext>
                </a:extLst>
              </a:tr>
              <a:tr h="306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PDF 1.1 – 1.3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Acrobat 2 – 4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MD5:50 – RC4-40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182639"/>
                  </a:ext>
                </a:extLst>
              </a:tr>
              <a:tr h="306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PDF 1.4 – 1.6 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Acrobat 5 – 8</a:t>
                      </a:r>
                      <a:endParaRPr lang="ko-KR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/>
                        <a:t>MD5:50 – RC4-128:20</a:t>
                      </a:r>
                      <a:endParaRPr lang="ko-KR" alt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865024"/>
                  </a:ext>
                </a:extLst>
              </a:tr>
              <a:tr h="306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PDF 1.7 level 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Acrobat 9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SHA256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24743"/>
                  </a:ext>
                </a:extLst>
              </a:tr>
              <a:tr h="30693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PDF 1.7 level 7, PDF 2.0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/>
                        <a:t>Acrobat 10 - 11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AES, SHA2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591143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5A6FEF7B-5362-5941-9859-AD5FAB672B0F}"/>
              </a:ext>
            </a:extLst>
          </p:cNvPr>
          <p:cNvSpPr/>
          <p:nvPr/>
        </p:nvSpPr>
        <p:spPr>
          <a:xfrm>
            <a:off x="245031" y="5679973"/>
            <a:ext cx="8127999" cy="3801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AFEC92A-346B-D147-B268-30ED644CB239}"/>
              </a:ext>
            </a:extLst>
          </p:cNvPr>
          <p:cNvSpPr/>
          <p:nvPr/>
        </p:nvSpPr>
        <p:spPr>
          <a:xfrm>
            <a:off x="245031" y="1127705"/>
            <a:ext cx="812799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PDF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1992</a:t>
            </a:r>
            <a:r>
              <a:rPr lang="ko-KR" altLang="en-US" dirty="0"/>
              <a:t>년 </a:t>
            </a:r>
            <a:r>
              <a:rPr lang="en" altLang="ko-KR" dirty="0"/>
              <a:t>Adobe </a:t>
            </a:r>
            <a:r>
              <a:rPr lang="ko-KR" altLang="en-US" dirty="0"/>
              <a:t>에서 개발한 파일 형식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</a:t>
            </a:r>
            <a:r>
              <a:rPr lang="en" altLang="ko-KR" dirty="0"/>
              <a:t>SO 32000 </a:t>
            </a:r>
            <a:r>
              <a:rPr lang="ko-KR" altLang="en-US" dirty="0"/>
              <a:t>표준</a:t>
            </a:r>
            <a:r>
              <a:rPr lang="en-US" altLang="ko-KR" dirty="0"/>
              <a:t>,</a:t>
            </a:r>
            <a:r>
              <a:rPr lang="ko-KR" altLang="en-US" dirty="0"/>
              <a:t> 모든 </a:t>
            </a:r>
            <a:r>
              <a:rPr lang="en" altLang="ko-KR" dirty="0"/>
              <a:t>PDF </a:t>
            </a:r>
            <a:r>
              <a:rPr lang="ko-KR" altLang="en-US" dirty="0"/>
              <a:t>버전은 표준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전세계적으로 일반적으로 사용됨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altLang="ko-KR" dirty="0"/>
              <a:t>PDF</a:t>
            </a:r>
            <a:r>
              <a:rPr lang="ko-KR" altLang="en-US" dirty="0"/>
              <a:t>와 같이 일반적으로 사용되는 파일은 암호 해독의 대상이 될 수 있음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잊어버린 암호를 복구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무단 액세스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디지털 증거에 액세스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 본 논문은 </a:t>
            </a:r>
            <a:r>
              <a:rPr lang="en-US" altLang="ko-KR" dirty="0"/>
              <a:t>PDF 1.4-1.6 </a:t>
            </a:r>
            <a:r>
              <a:rPr lang="ko-KR" altLang="en-US" dirty="0"/>
              <a:t>암호 해독을 위해  </a:t>
            </a:r>
            <a:r>
              <a:rPr lang="en-US" altLang="ko-KR" dirty="0"/>
              <a:t>CUDA GPU </a:t>
            </a:r>
            <a:r>
              <a:rPr lang="ko-KR" altLang="en-US" dirty="0"/>
              <a:t>상의 최적 구현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가장 많은 연산 시간을 차지하는 </a:t>
            </a:r>
            <a:r>
              <a:rPr lang="en" altLang="ko-KR" dirty="0"/>
              <a:t>MD5 </a:t>
            </a:r>
            <a:r>
              <a:rPr lang="ko-KR" altLang="en-US" dirty="0"/>
              <a:t>해시와 </a:t>
            </a:r>
            <a:r>
              <a:rPr lang="en" altLang="ko-KR" dirty="0"/>
              <a:t>RC4 </a:t>
            </a:r>
            <a:r>
              <a:rPr lang="ko-KR" altLang="en-US" dirty="0"/>
              <a:t>암호를 중점으로 최적화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F7201-C9D6-4513-8F2D-66130803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CUDA GPU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2DA68B9-713C-401C-BDF8-F1205CC6A2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CUDA GPU </a:t>
            </a:r>
            <a:r>
              <a:rPr lang="ko-KR" altLang="en-US" sz="2400" b="1" dirty="0"/>
              <a:t>구조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커널</a:t>
            </a:r>
            <a:r>
              <a:rPr lang="en-US" altLang="ko-KR" sz="2000" dirty="0"/>
              <a:t>: GPU</a:t>
            </a:r>
            <a:r>
              <a:rPr lang="ko-KR" altLang="en-US" sz="2000" dirty="0"/>
              <a:t>에서 실행되는 함수</a:t>
            </a:r>
            <a:endParaRPr lang="en-US" altLang="ko-KR" sz="2000" dirty="0"/>
          </a:p>
          <a:p>
            <a:pPr lvl="1"/>
            <a:r>
              <a:rPr lang="ko-KR" altLang="en-US" sz="2000" dirty="0"/>
              <a:t>스레드 </a:t>
            </a:r>
            <a:r>
              <a:rPr lang="en-US" altLang="ko-KR" sz="2000" dirty="0"/>
              <a:t>: </a:t>
            </a:r>
            <a:r>
              <a:rPr lang="ko-KR" altLang="en-US" sz="2000" dirty="0"/>
              <a:t>연산 단위</a:t>
            </a:r>
            <a:endParaRPr lang="en-US" altLang="ko-KR" sz="2000" dirty="0"/>
          </a:p>
          <a:p>
            <a:pPr lvl="1"/>
            <a:r>
              <a:rPr lang="ko-KR" altLang="en-US" sz="2000" dirty="0"/>
              <a:t>블록</a:t>
            </a:r>
            <a:r>
              <a:rPr lang="en-US" altLang="ko-KR" sz="2000" dirty="0"/>
              <a:t>: </a:t>
            </a:r>
            <a:r>
              <a:rPr lang="ko-KR" altLang="en-US" sz="2000" dirty="0"/>
              <a:t>스레드 그룹</a:t>
            </a:r>
            <a:endParaRPr lang="en-US" altLang="ko-KR" sz="2000" dirty="0"/>
          </a:p>
          <a:p>
            <a:pPr lvl="1"/>
            <a:r>
              <a:rPr lang="ko-KR" altLang="en-US" sz="2000" dirty="0"/>
              <a:t>그리드</a:t>
            </a:r>
            <a:r>
              <a:rPr lang="en-US" altLang="ko-KR" sz="2000" dirty="0"/>
              <a:t>: </a:t>
            </a:r>
            <a:r>
              <a:rPr lang="ko-KR" altLang="en-US" sz="2000" dirty="0"/>
              <a:t>블록 그룹</a:t>
            </a:r>
            <a:endParaRPr lang="en-US" altLang="ko-KR" sz="2000" dirty="0"/>
          </a:p>
          <a:p>
            <a:pPr lvl="1"/>
            <a:r>
              <a:rPr lang="ko-KR" altLang="en-US" sz="2000" dirty="0"/>
              <a:t>워프</a:t>
            </a:r>
            <a:r>
              <a:rPr lang="en-US" altLang="ko-KR" sz="2000" dirty="0"/>
              <a:t>: 32</a:t>
            </a:r>
            <a:r>
              <a:rPr lang="ko-KR" altLang="en-US" sz="2000" dirty="0"/>
              <a:t>개의 스레드 묶음</a:t>
            </a:r>
            <a:endParaRPr lang="en-US" altLang="ko-KR" sz="2000" dirty="0"/>
          </a:p>
          <a:p>
            <a:pPr lvl="1"/>
            <a:r>
              <a:rPr lang="en-US" altLang="ko-KR" sz="2000" dirty="0"/>
              <a:t>SM (Streaming Multi-processor):</a:t>
            </a:r>
            <a:br>
              <a:rPr lang="en-US" altLang="ko-KR" sz="2000" dirty="0"/>
            </a:br>
            <a:r>
              <a:rPr lang="en-US" altLang="ko-KR" sz="2000" dirty="0"/>
              <a:t>1</a:t>
            </a:r>
            <a:r>
              <a:rPr lang="ko-KR" altLang="en-US" sz="2000" dirty="0"/>
              <a:t>개의 워프 실행</a:t>
            </a:r>
            <a:r>
              <a:rPr lang="en-US" altLang="ko-KR" sz="2000" dirty="0"/>
              <a:t>, </a:t>
            </a:r>
            <a:r>
              <a:rPr lang="ko-KR" altLang="en-US" sz="2000" dirty="0"/>
              <a:t>스레드를 동시에 실행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" altLang="ko-KR" sz="2400" dirty="0"/>
              <a:t>CUDA GPU</a:t>
            </a:r>
            <a:r>
              <a:rPr lang="ko-KR" altLang="en-US" sz="2400" dirty="0"/>
              <a:t>에서 구현</a:t>
            </a:r>
          </a:p>
          <a:p>
            <a:r>
              <a:rPr lang="ko-KR" altLang="en-US" sz="2400" b="1" dirty="0">
                <a:solidFill>
                  <a:srgbClr val="2E75B6"/>
                </a:solidFill>
              </a:rPr>
              <a:t>하나의 스레드에서 하나의 </a:t>
            </a:r>
            <a:r>
              <a:rPr lang="en-US" altLang="ko-KR" sz="2400" b="1" dirty="0">
                <a:solidFill>
                  <a:srgbClr val="2E75B6"/>
                </a:solidFill>
              </a:rPr>
              <a:t>password </a:t>
            </a:r>
            <a:r>
              <a:rPr lang="ko-KR" altLang="en-US" sz="2400" b="1" dirty="0">
                <a:solidFill>
                  <a:srgbClr val="2E75B6"/>
                </a:solidFill>
              </a:rPr>
              <a:t>해독되어 병렬로 동작</a:t>
            </a:r>
            <a:endParaRPr lang="en-US" altLang="ko-KR" sz="2400" b="1" dirty="0">
              <a:solidFill>
                <a:srgbClr val="2E75B6"/>
              </a:solidFill>
            </a:endParaRPr>
          </a:p>
          <a:p>
            <a:r>
              <a:rPr lang="en" altLang="ko-KR" sz="2400" dirty="0"/>
              <a:t>CUDA GPU </a:t>
            </a:r>
            <a:r>
              <a:rPr lang="ko-KR" altLang="en-US" sz="2400" dirty="0"/>
              <a:t>구현에서는 </a:t>
            </a:r>
            <a:r>
              <a:rPr lang="ko-KR" altLang="en-US" sz="2400" b="1" dirty="0"/>
              <a:t>블록당 스레드 수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그리드당 블록 수를 </a:t>
            </a:r>
            <a:br>
              <a:rPr lang="en-US" altLang="ko-KR" sz="2400" b="1" dirty="0"/>
            </a:br>
            <a:r>
              <a:rPr lang="ko-KR" altLang="en-US" sz="2400" dirty="0"/>
              <a:t>적절한 값 선택해야 최대의 성능을 달성</a:t>
            </a:r>
          </a:p>
          <a:p>
            <a:pPr lvl="1"/>
            <a:r>
              <a:rPr lang="en-US" altLang="ko-KR" sz="1800" dirty="0"/>
              <a:t>C</a:t>
            </a:r>
            <a:r>
              <a:rPr lang="en" altLang="ko-KR" sz="1800" dirty="0"/>
              <a:t>PU</a:t>
            </a:r>
            <a:r>
              <a:rPr lang="ko-KR" altLang="en-US" sz="1800" dirty="0"/>
              <a:t>에서 </a:t>
            </a:r>
            <a:r>
              <a:rPr lang="en" altLang="ko-KR" sz="1800" dirty="0"/>
              <a:t>GPU</a:t>
            </a:r>
            <a:r>
              <a:rPr lang="ko-KR" altLang="en-US" sz="1800" dirty="0"/>
              <a:t>로 데이터 </a:t>
            </a:r>
            <a:r>
              <a:rPr lang="ko-KR" altLang="en-US" sz="1800" dirty="0" err="1"/>
              <a:t>전송시</a:t>
            </a:r>
            <a:r>
              <a:rPr lang="ko-KR" altLang="en-US" sz="1800" dirty="0"/>
              <a:t> 지연을 고려하여 충분한 수의 </a:t>
            </a:r>
            <a:r>
              <a:rPr lang="en" altLang="ko-KR" sz="1800" b="1" dirty="0"/>
              <a:t>password</a:t>
            </a:r>
            <a:r>
              <a:rPr lang="ko-KR" altLang="en-US" sz="1800" b="1" dirty="0" err="1"/>
              <a:t>를</a:t>
            </a:r>
            <a:r>
              <a:rPr lang="ko-KR" altLang="en-US" sz="1800" b="1" dirty="0"/>
              <a:t> 해독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블록당 스레드 수는 워프 만큼의 </a:t>
            </a:r>
            <a:r>
              <a:rPr lang="en-US" altLang="ko-KR" sz="1800" dirty="0"/>
              <a:t>32</a:t>
            </a:r>
            <a:r>
              <a:rPr lang="ko-KR" altLang="en-US" sz="1800" dirty="0"/>
              <a:t>의 배수</a:t>
            </a:r>
            <a:endParaRPr lang="en-US" altLang="ko-KR" sz="1800" dirty="0"/>
          </a:p>
        </p:txBody>
      </p:sp>
      <p:pic>
        <p:nvPicPr>
          <p:cNvPr id="4" name="Google Shape;67;g1192605d473_2_15">
            <a:extLst>
              <a:ext uri="{FF2B5EF4-FFF2-40B4-BE49-F238E27FC236}">
                <a16:creationId xmlns:a16="http://schemas.microsoft.com/office/drawing/2014/main" id="{B28A1DA1-B10E-4BCD-B841-67EFE5F7F23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5800" y="1152526"/>
            <a:ext cx="4736200" cy="33191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2568DBA-D46D-482D-AD18-1C0AB9BF9394}"/>
              </a:ext>
            </a:extLst>
          </p:cNvPr>
          <p:cNvCxnSpPr>
            <a:cxnSpLocks/>
          </p:cNvCxnSpPr>
          <p:nvPr/>
        </p:nvCxnSpPr>
        <p:spPr>
          <a:xfrm flipV="1">
            <a:off x="3568700" y="1784350"/>
            <a:ext cx="5111750" cy="2730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CE780A9-6C62-482A-B229-D66517D72CFC}"/>
              </a:ext>
            </a:extLst>
          </p:cNvPr>
          <p:cNvCxnSpPr>
            <a:cxnSpLocks/>
          </p:cNvCxnSpPr>
          <p:nvPr/>
        </p:nvCxnSpPr>
        <p:spPr>
          <a:xfrm>
            <a:off x="3568700" y="2449565"/>
            <a:ext cx="4845050" cy="40793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2F722F-CBB5-45D3-AC8C-55321039501B}"/>
              </a:ext>
            </a:extLst>
          </p:cNvPr>
          <p:cNvCxnSpPr>
            <a:cxnSpLocks/>
          </p:cNvCxnSpPr>
          <p:nvPr/>
        </p:nvCxnSpPr>
        <p:spPr>
          <a:xfrm>
            <a:off x="3568700" y="2760094"/>
            <a:ext cx="4610100" cy="90385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359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10E1D-F008-4E03-B66B-407E9E618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MD5 </a:t>
            </a:r>
            <a:r>
              <a:rPr lang="ko-KR" altLang="en-US" dirty="0"/>
              <a:t>해시 함수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320248-AD07-438A-BA81-DF188A7428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0361" y="1152525"/>
            <a:ext cx="12009863" cy="5603875"/>
          </a:xfrm>
        </p:spPr>
        <p:txBody>
          <a:bodyPr>
            <a:normAutofit/>
          </a:bodyPr>
          <a:lstStyle/>
          <a:p>
            <a:r>
              <a:rPr lang="en-US" altLang="ko-KR" sz="2400" b="1" dirty="0"/>
              <a:t>MD5</a:t>
            </a:r>
          </a:p>
          <a:p>
            <a:pPr lvl="1"/>
            <a:r>
              <a:rPr lang="ko-KR" altLang="en-US" sz="2000" dirty="0"/>
              <a:t>임의의 길이의 메시지를 입력 받아</a:t>
            </a:r>
            <a:r>
              <a:rPr lang="en-US" altLang="ko-KR" sz="2000" dirty="0"/>
              <a:t> </a:t>
            </a:r>
            <a:r>
              <a:rPr lang="en-US" altLang="ko-KR" sz="2000" b="1" dirty="0"/>
              <a:t>128-</a:t>
            </a:r>
            <a:r>
              <a:rPr lang="ko-KR" altLang="en-US" sz="2000" b="1" dirty="0"/>
              <a:t>비트를 출력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입력 메시지는 </a:t>
            </a:r>
            <a:r>
              <a:rPr lang="en-US" altLang="ko-KR" sz="2000" b="1" dirty="0"/>
              <a:t>512-</a:t>
            </a:r>
            <a:r>
              <a:rPr lang="ko-KR" altLang="en-US" sz="2000" b="1" dirty="0"/>
              <a:t>비트 블록들로 나뉘어 차례로 수행</a:t>
            </a:r>
          </a:p>
          <a:p>
            <a:endParaRPr lang="en-US" altLang="ko-KR" sz="2400" dirty="0"/>
          </a:p>
          <a:p>
            <a:r>
              <a:rPr lang="en-US" altLang="ko-KR" sz="2400" b="1" dirty="0"/>
              <a:t>State A, B, C, D</a:t>
            </a:r>
          </a:p>
          <a:p>
            <a:pPr lvl="1"/>
            <a:r>
              <a:rPr lang="en-US" altLang="ko-KR" sz="2000" dirty="0"/>
              <a:t>32-</a:t>
            </a:r>
            <a:r>
              <a:rPr lang="ko-KR" altLang="en-US" sz="2000" dirty="0"/>
              <a:t>비트 워드 </a:t>
            </a:r>
            <a:r>
              <a:rPr lang="en-US" altLang="ko-KR" sz="2000" dirty="0"/>
              <a:t>A, B, C, D</a:t>
            </a:r>
            <a:r>
              <a:rPr lang="ko-KR" altLang="en-US" sz="2000" dirty="0"/>
              <a:t>로 이루어진 </a:t>
            </a:r>
            <a:r>
              <a:rPr lang="en-US" altLang="ko-KR" sz="2000" dirty="0"/>
              <a:t>128 </a:t>
            </a:r>
            <a:r>
              <a:rPr lang="ko-KR" altLang="en-US" sz="2000" dirty="0"/>
              <a:t>비트 </a:t>
            </a:r>
            <a:r>
              <a:rPr lang="en-US" altLang="ko-KR" sz="2000" dirty="0"/>
              <a:t>state</a:t>
            </a:r>
            <a:r>
              <a:rPr lang="ko-KR" altLang="en-US" sz="2000" dirty="0"/>
              <a:t>로 동작</a:t>
            </a:r>
          </a:p>
          <a:p>
            <a:pPr lvl="1"/>
            <a:r>
              <a:rPr lang="en-US" altLang="ko-KR" sz="2000" b="1" dirty="0"/>
              <a:t>A, B, C, D</a:t>
            </a:r>
            <a:r>
              <a:rPr lang="ko-KR" altLang="en-US" sz="2000" b="1" dirty="0"/>
              <a:t>는 </a:t>
            </a:r>
            <a:r>
              <a:rPr lang="ko-KR" altLang="en-US" sz="2000" b="1" dirty="0" err="1"/>
              <a:t>상수값으로</a:t>
            </a:r>
            <a:r>
              <a:rPr lang="ko-KR" altLang="en-US" sz="2000" b="1" dirty="0"/>
              <a:t> 초기화 후 사용</a:t>
            </a:r>
          </a:p>
          <a:p>
            <a:pPr marL="0" indent="0">
              <a:buNone/>
            </a:pPr>
            <a:endParaRPr lang="ko-KR" altLang="en-US" sz="2400" dirty="0"/>
          </a:p>
          <a:p>
            <a:r>
              <a:rPr lang="en-US" altLang="ko-KR" sz="2400" b="1" dirty="0"/>
              <a:t>PDF 1.4 - 1.6 </a:t>
            </a:r>
            <a:r>
              <a:rPr lang="ko-KR" altLang="en-US" sz="2400" b="1" dirty="0"/>
              <a:t>암호해독 관련</a:t>
            </a:r>
          </a:p>
          <a:p>
            <a:pPr lvl="1"/>
            <a:r>
              <a:rPr lang="ko-KR" altLang="en-US" sz="2000" b="1" dirty="0">
                <a:solidFill>
                  <a:srgbClr val="2E75B6"/>
                </a:solidFill>
              </a:rPr>
              <a:t>총 </a:t>
            </a:r>
            <a:r>
              <a:rPr lang="en-US" altLang="ko-KR" sz="2000" b="1" dirty="0">
                <a:solidFill>
                  <a:srgbClr val="2E75B6"/>
                </a:solidFill>
              </a:rPr>
              <a:t>52</a:t>
            </a:r>
            <a:r>
              <a:rPr lang="ko-KR" altLang="en-US" sz="2000" b="1" dirty="0">
                <a:solidFill>
                  <a:srgbClr val="2E75B6"/>
                </a:solidFill>
              </a:rPr>
              <a:t>회의 </a:t>
            </a:r>
            <a:r>
              <a:rPr lang="en-US" altLang="ko-KR" sz="2000" b="1" dirty="0">
                <a:solidFill>
                  <a:srgbClr val="2E75B6"/>
                </a:solidFill>
              </a:rPr>
              <a:t>MD5 </a:t>
            </a:r>
            <a:r>
              <a:rPr lang="ko-KR" altLang="en-US" sz="2000" b="1" dirty="0">
                <a:solidFill>
                  <a:srgbClr val="2E75B6"/>
                </a:solidFill>
              </a:rPr>
              <a:t>연산 필요</a:t>
            </a:r>
          </a:p>
          <a:p>
            <a:pPr lvl="1"/>
            <a:r>
              <a:rPr lang="ko-KR" altLang="en-US" sz="2000" dirty="0"/>
              <a:t>처음은 </a:t>
            </a:r>
            <a:r>
              <a:rPr lang="en-US" altLang="ko-KR" sz="2000" dirty="0"/>
              <a:t>2</a:t>
            </a:r>
            <a:r>
              <a:rPr lang="ko-KR" altLang="en-US" sz="2000" dirty="0"/>
              <a:t>회는 </a:t>
            </a:r>
            <a:r>
              <a:rPr lang="en-US" altLang="ko-KR" sz="2000" dirty="0"/>
              <a:t>Initial DATA (</a:t>
            </a:r>
            <a:r>
              <a:rPr lang="en-US" altLang="ko-KR" sz="2000" dirty="0" err="1"/>
              <a:t>passward</a:t>
            </a:r>
            <a:r>
              <a:rPr lang="en-US" altLang="ko-KR" sz="2000" dirty="0"/>
              <a:t>||</a:t>
            </a:r>
            <a:r>
              <a:rPr lang="en-US" altLang="ko-KR" sz="2000" dirty="0" err="1"/>
              <a:t>paading</a:t>
            </a:r>
            <a:r>
              <a:rPr lang="en-US" altLang="ko-KR" sz="2000" dirty="0"/>
              <a:t>||</a:t>
            </a:r>
            <a:r>
              <a:rPr lang="en-US" altLang="ko-KR" sz="2000" dirty="0" err="1"/>
              <a:t>objstirng</a:t>
            </a:r>
            <a:r>
              <a:rPr lang="en-US" altLang="ko-KR" sz="2000" dirty="0"/>
              <a:t>||permission||</a:t>
            </a:r>
            <a:r>
              <a:rPr lang="en-US" altLang="ko-KR" sz="2000" dirty="0" err="1"/>
              <a:t>fileID</a:t>
            </a:r>
            <a:r>
              <a:rPr lang="en-US" altLang="ko-KR" sz="2000" dirty="0"/>
              <a:t>)</a:t>
            </a:r>
            <a:r>
              <a:rPr lang="ko-KR" altLang="en-US" sz="2000" dirty="0"/>
              <a:t> </a:t>
            </a:r>
            <a:r>
              <a:rPr lang="ko-KR" altLang="en-US" sz="2000" dirty="0" err="1"/>
              <a:t>해싱</a:t>
            </a:r>
            <a:endParaRPr lang="ko-KR" altLang="en-US" sz="2000" dirty="0"/>
          </a:p>
          <a:p>
            <a:pPr lvl="1"/>
            <a:r>
              <a:rPr lang="ko-KR" altLang="en-US" sz="2000" dirty="0"/>
              <a:t>나머지 </a:t>
            </a:r>
            <a:r>
              <a:rPr lang="en-US" altLang="ko-KR" sz="2000" dirty="0"/>
              <a:t>50</a:t>
            </a:r>
            <a:r>
              <a:rPr lang="ko-KR" altLang="en-US" sz="2000" dirty="0"/>
              <a:t>번은 이전 </a:t>
            </a:r>
            <a:r>
              <a:rPr lang="ko-KR" altLang="en-US" sz="2000" dirty="0" err="1"/>
              <a:t>해싱값</a:t>
            </a:r>
            <a:r>
              <a:rPr lang="ko-KR" altLang="en-US" sz="2000" dirty="0"/>
              <a:t> </a:t>
            </a:r>
            <a:r>
              <a:rPr lang="en-US" altLang="ko-KR" sz="2000" dirty="0"/>
              <a:t>128</a:t>
            </a:r>
            <a:r>
              <a:rPr lang="ko-KR" altLang="en-US" sz="2000" dirty="0"/>
              <a:t>비트에 대한 </a:t>
            </a:r>
            <a:r>
              <a:rPr lang="ko-KR" altLang="en-US" sz="2000" dirty="0" err="1"/>
              <a:t>해싱</a:t>
            </a:r>
            <a:endParaRPr lang="ko-KR" altLang="en-US" sz="2000" dirty="0"/>
          </a:p>
          <a:p>
            <a:pPr lvl="1"/>
            <a:r>
              <a:rPr lang="ko-KR" altLang="en-US" sz="2000" b="1" dirty="0" err="1"/>
              <a:t>제안기법은</a:t>
            </a:r>
            <a:r>
              <a:rPr lang="ko-KR" altLang="en-US" sz="2000" b="1" dirty="0"/>
              <a:t> 처음 </a:t>
            </a:r>
            <a:r>
              <a:rPr lang="en-US" altLang="ko-KR" sz="2000" b="1" dirty="0"/>
              <a:t>MD5 </a:t>
            </a:r>
            <a:r>
              <a:rPr lang="ko-KR" altLang="en-US" sz="2000" b="1" dirty="0"/>
              <a:t>연산과 나머지 </a:t>
            </a:r>
            <a:r>
              <a:rPr lang="en-US" altLang="ko-KR" sz="2000" b="1" dirty="0"/>
              <a:t>50</a:t>
            </a:r>
            <a:r>
              <a:rPr lang="ko-KR" altLang="en-US" sz="2000" b="1" dirty="0"/>
              <a:t>번의 </a:t>
            </a:r>
            <a:r>
              <a:rPr lang="en-US" altLang="ko-KR" sz="2000" b="1" dirty="0"/>
              <a:t>MD5 </a:t>
            </a:r>
            <a:r>
              <a:rPr lang="ko-KR" altLang="en-US" sz="2000" b="1" dirty="0"/>
              <a:t>연산에 각기 최적화된 기법 적용</a:t>
            </a:r>
          </a:p>
          <a:p>
            <a:endParaRPr lang="ko-KR" altLang="en-US" sz="2400" b="1" dirty="0"/>
          </a:p>
          <a:p>
            <a:endParaRPr lang="ko-KR" altLang="en-US" sz="2400" dirty="0"/>
          </a:p>
        </p:txBody>
      </p:sp>
      <p:pic>
        <p:nvPicPr>
          <p:cNvPr id="4" name="Google Shape;74;g1192605d473_2_21">
            <a:extLst>
              <a:ext uri="{FF2B5EF4-FFF2-40B4-BE49-F238E27FC236}">
                <a16:creationId xmlns:a16="http://schemas.microsoft.com/office/drawing/2014/main" id="{58A69D82-0BE8-46C7-BB13-E5FB6BB5B04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59415" y="1152525"/>
            <a:ext cx="3432224" cy="377090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4362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9E771-AB35-48BA-B158-581A817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MD5 </a:t>
            </a:r>
            <a:r>
              <a:rPr lang="ko-KR" altLang="en-US" dirty="0"/>
              <a:t>해시 함수 최적화 </a:t>
            </a:r>
            <a:r>
              <a:rPr lang="en-US" altLang="ko-KR" dirty="0"/>
              <a:t>( 1 / 2 )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86462-C284-4D95-BB33-2D235E452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" y="1124458"/>
            <a:ext cx="11780838" cy="5603875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Initial DATA</a:t>
            </a:r>
            <a:r>
              <a:rPr lang="ko-KR" altLang="en-US" sz="1800" dirty="0"/>
              <a:t>는 </a:t>
            </a:r>
            <a:r>
              <a:rPr lang="en-US" altLang="ko-KR" sz="1800" dirty="0"/>
              <a:t>512</a:t>
            </a:r>
            <a:r>
              <a:rPr lang="ko-KR" altLang="en-US" sz="1800" dirty="0"/>
              <a:t> 비트보다 큼 따라서 두번의 </a:t>
            </a:r>
            <a:r>
              <a:rPr lang="ko-KR" altLang="ko-KR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MD5</a:t>
            </a:r>
            <a:r>
              <a:rPr lang="ko-KR" altLang="en-US" sz="1800" dirty="0">
                <a:solidFill>
                  <a:schemeClr val="dk1"/>
                </a:solidFill>
                <a:ea typeface="Arial"/>
                <a:cs typeface="Arial"/>
                <a:sym typeface="Arial"/>
              </a:rPr>
              <a:t>연산 수행됨 각기 다른 최적화</a:t>
            </a:r>
            <a:endParaRPr lang="en-US" altLang="ko-KR" sz="1800" b="1" dirty="0"/>
          </a:p>
          <a:p>
            <a:r>
              <a:rPr lang="ko-KR" altLang="en-US" sz="1800" b="1" dirty="0"/>
              <a:t>첫 라운드의 상수 값에 대한 사전 연산 수행</a:t>
            </a:r>
            <a:endParaRPr lang="en-US" altLang="ko-KR" sz="1800" b="1" dirty="0"/>
          </a:p>
          <a:p>
            <a:r>
              <a:rPr lang="ko-KR" altLang="en-US" sz="1800" dirty="0"/>
              <a:t>기본 </a:t>
            </a:r>
            <a:r>
              <a:rPr lang="en-US" altLang="ko-KR" sz="1800" dirty="0"/>
              <a:t>16</a:t>
            </a:r>
            <a:r>
              <a:rPr lang="ko-KR" altLang="en-US" sz="1800" dirty="0"/>
              <a:t>개의 원소를 갖는 하나의 배열 대신 </a:t>
            </a:r>
            <a:r>
              <a:rPr lang="en-US" altLang="ko-KR" sz="1800" b="1" dirty="0">
                <a:solidFill>
                  <a:srgbClr val="2E75B6"/>
                </a:solidFill>
              </a:rPr>
              <a:t>4</a:t>
            </a:r>
            <a:r>
              <a:rPr lang="ko-KR" altLang="en-US" sz="1800" b="1" dirty="0">
                <a:solidFill>
                  <a:srgbClr val="2E75B6"/>
                </a:solidFill>
              </a:rPr>
              <a:t>개의 원소를 갖는 배열 </a:t>
            </a:r>
            <a:r>
              <a:rPr lang="en-US" altLang="ko-KR" sz="1800" b="1" dirty="0">
                <a:solidFill>
                  <a:srgbClr val="2E75B6"/>
                </a:solidFill>
              </a:rPr>
              <a:t>4</a:t>
            </a:r>
            <a:r>
              <a:rPr lang="ko-KR" altLang="en-US" sz="1800" b="1" dirty="0">
                <a:solidFill>
                  <a:srgbClr val="2E75B6"/>
                </a:solidFill>
              </a:rPr>
              <a:t>개 사용</a:t>
            </a:r>
            <a:endParaRPr lang="en-US" altLang="ko-KR" sz="1800" b="1" dirty="0">
              <a:solidFill>
                <a:srgbClr val="2E75B6"/>
              </a:solidFill>
            </a:endParaRPr>
          </a:p>
          <a:p>
            <a:pPr lvl="1"/>
            <a:r>
              <a:rPr lang="ko-KR" altLang="en-US" sz="1600" dirty="0"/>
              <a:t>레지스터가 충분한 경우 작은 배열은 컴파일러에 의해 레지스터에 저장될 수 있음</a:t>
            </a:r>
            <a:endParaRPr lang="en-US" altLang="ko-KR" sz="1600" dirty="0"/>
          </a:p>
          <a:p>
            <a:pPr lvl="1"/>
            <a:r>
              <a:rPr lang="ko-KR" altLang="en-US" sz="1600" dirty="0"/>
              <a:t>스칼라 변수는 컴파일러에 의해 레지스터에 자동으로 저장</a:t>
            </a:r>
            <a:endParaRPr lang="en-US" altLang="ko-KR" sz="1600" dirty="0"/>
          </a:p>
        </p:txBody>
      </p:sp>
      <p:sp>
        <p:nvSpPr>
          <p:cNvPr id="4" name="Google Shape;84;g1192605d473_2_28">
            <a:extLst>
              <a:ext uri="{FF2B5EF4-FFF2-40B4-BE49-F238E27FC236}">
                <a16:creationId xmlns:a16="http://schemas.microsoft.com/office/drawing/2014/main" id="{4667C8E1-434E-4189-B784-ADA6A1D3A05E}"/>
              </a:ext>
            </a:extLst>
          </p:cNvPr>
          <p:cNvSpPr txBox="1"/>
          <p:nvPr/>
        </p:nvSpPr>
        <p:spPr>
          <a:xfrm>
            <a:off x="8606599" y="1340100"/>
            <a:ext cx="3039894" cy="138499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#</a:t>
            </a:r>
            <a:r>
              <a:rPr lang="ko-KR" sz="1200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define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sz="12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2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f,a,b,c,d,</a:t>
            </a:r>
            <a:r>
              <a:rPr lang="ko-KR" sz="1200" dirty="0" err="1">
                <a:solidFill>
                  <a:srgbClr val="FF0000"/>
                </a:solidFill>
                <a:latin typeface="Dotumche"/>
                <a:ea typeface="Dotumche"/>
                <a:cs typeface="Dotumche"/>
                <a:sym typeface="Dotumche"/>
              </a:rPr>
              <a:t>x</a:t>
            </a:r>
            <a:r>
              <a:rPr lang="ko-KR" sz="12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,K,s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   \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{                                   \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</a:t>
            </a:r>
            <a:r>
              <a:rPr lang="ko-KR" sz="1200" b="1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2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+= K;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                         \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</a:t>
            </a:r>
            <a:r>
              <a:rPr lang="ko-KR" sz="12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= </a:t>
            </a:r>
            <a:r>
              <a:rPr lang="ko-KR" sz="1200" b="1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+</a:t>
            </a:r>
            <a:r>
              <a:rPr lang="ko-KR" sz="1200" dirty="0" err="1">
                <a:solidFill>
                  <a:srgbClr val="FF0000"/>
                </a:solidFill>
                <a:latin typeface="Dotumche"/>
                <a:ea typeface="Dotumche"/>
                <a:cs typeface="Dotumche"/>
                <a:sym typeface="Dotumche"/>
              </a:rPr>
              <a:t>x</a:t>
            </a:r>
            <a:r>
              <a:rPr lang="en-US" altLang="ko-KR" sz="1200" dirty="0">
                <a:solidFill>
                  <a:srgbClr val="FF0000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sz="12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+ </a:t>
            </a:r>
            <a:r>
              <a:rPr lang="ko-KR" sz="1200" b="1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2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(</a:t>
            </a:r>
            <a:r>
              <a:rPr lang="ko-KR" sz="1200" b="1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2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200" b="1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2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; \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</a:t>
            </a:r>
            <a:r>
              <a:rPr lang="ko-KR" sz="12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= </a:t>
            </a:r>
            <a:r>
              <a:rPr lang="ko-KR" sz="12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rotl32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(</a:t>
            </a:r>
            <a:r>
              <a:rPr lang="ko-KR" sz="12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2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s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            \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 </a:t>
            </a:r>
            <a:r>
              <a:rPr lang="ko-KR" sz="12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+= </a:t>
            </a:r>
            <a:r>
              <a:rPr lang="ko-KR" sz="12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;                           \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}</a:t>
            </a:r>
            <a:endParaRPr sz="12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82;g1192605d473_2_28">
            <a:extLst>
              <a:ext uri="{FF2B5EF4-FFF2-40B4-BE49-F238E27FC236}">
                <a16:creationId xmlns:a16="http://schemas.microsoft.com/office/drawing/2014/main" id="{9659F7BF-85FA-4CF9-941C-24C0BDFA5AB6}"/>
              </a:ext>
            </a:extLst>
          </p:cNvPr>
          <p:cNvSpPr txBox="1"/>
          <p:nvPr/>
        </p:nvSpPr>
        <p:spPr>
          <a:xfrm>
            <a:off x="126460" y="3095285"/>
            <a:ext cx="3589500" cy="3324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a = </a:t>
            </a:r>
            <a:r>
              <a:rPr lang="ko-KR" sz="100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0x67452301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b = 0xefcdab89;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c = 0x98badcfe;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d = 0x10325476;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(</a:t>
            </a:r>
            <a:r>
              <a:rPr lang="ko-KR" sz="1000" b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[0],  </a:t>
            </a:r>
            <a:r>
              <a:rPr lang="ko-KR" sz="10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MD5C00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[4]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MD5C04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[5]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MD5C05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[6]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MD5C06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[7]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MD5C07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[8]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MD5C08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[9]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MD5C09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[10]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MD5C0a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[11]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MD5C0b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[12]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MD5C0c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[13]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MD5C0d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[14]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MD5C0e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[15]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83;g1192605d473_2_28">
            <a:extLst>
              <a:ext uri="{FF2B5EF4-FFF2-40B4-BE49-F238E27FC236}">
                <a16:creationId xmlns:a16="http://schemas.microsoft.com/office/drawing/2014/main" id="{4BA45243-9596-44DC-B9A9-B34F6FF88FC7}"/>
              </a:ext>
            </a:extLst>
          </p:cNvPr>
          <p:cNvSpPr txBox="1"/>
          <p:nvPr/>
        </p:nvSpPr>
        <p:spPr>
          <a:xfrm>
            <a:off x="3767847" y="3095285"/>
            <a:ext cx="4708200" cy="3478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008000"/>
                </a:solidFill>
                <a:latin typeface="Dotumche"/>
                <a:ea typeface="Dotumche"/>
                <a:cs typeface="Dotumche"/>
                <a:sym typeface="Dotumche"/>
              </a:rPr>
              <a:t>//uint32_t a = 0x67452301;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b = 0xefcdab89;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c = 0x98badcfe;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d = 0x10325476;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a = </a:t>
            </a:r>
            <a:r>
              <a:rPr lang="ko-KR" sz="1000" b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rotl32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w0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 + 0xd76aa477, </a:t>
            </a:r>
            <a:r>
              <a:rPr lang="ko-KR" sz="10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 + 0xefcdab89;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MD5C04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MD5C05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MD5C06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MD5C07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MD5C08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MD5C09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MD5C0a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MD5C0b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MD5C0c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MD5C0d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MD5C0e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85;g1192605d473_2_28">
            <a:extLst>
              <a:ext uri="{FF2B5EF4-FFF2-40B4-BE49-F238E27FC236}">
                <a16:creationId xmlns:a16="http://schemas.microsoft.com/office/drawing/2014/main" id="{C922EF63-2D11-4345-82FC-25A4927401A5}"/>
              </a:ext>
            </a:extLst>
          </p:cNvPr>
          <p:cNvSpPr txBox="1"/>
          <p:nvPr/>
        </p:nvSpPr>
        <p:spPr>
          <a:xfrm>
            <a:off x="8527917" y="3095285"/>
            <a:ext cx="3589500" cy="33246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a = </a:t>
            </a:r>
            <a:r>
              <a:rPr lang="ko-KR" sz="10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buffer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b = </a:t>
            </a:r>
            <a:r>
              <a:rPr lang="ko-KR" sz="10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buffer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c = </a:t>
            </a:r>
            <a:r>
              <a:rPr lang="ko-KR" sz="10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buffer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d = </a:t>
            </a:r>
            <a:r>
              <a:rPr lang="ko-KR" sz="10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buffer</a:t>
            </a:r>
            <a:r>
              <a:rPr lang="ko-KR" sz="10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[0], 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[4]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MD5C04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[5]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MD5C05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[6]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MD5C06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[7]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MD5C07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[8]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MD5C08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[9]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MD5C09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[10]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MD5C0a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[11]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MD5C0b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[12]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MD5C0c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[13]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MD5C0d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[14]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MD5C0e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2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0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0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[15] +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MD5C0f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0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0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6;g1192605d473_2_28">
            <a:extLst>
              <a:ext uri="{FF2B5EF4-FFF2-40B4-BE49-F238E27FC236}">
                <a16:creationId xmlns:a16="http://schemas.microsoft.com/office/drawing/2014/main" id="{1CEA545C-9D4F-4D29-ABB9-0449016C17C4}"/>
              </a:ext>
            </a:extLst>
          </p:cNvPr>
          <p:cNvSpPr txBox="1"/>
          <p:nvPr/>
        </p:nvSpPr>
        <p:spPr>
          <a:xfrm>
            <a:off x="3767847" y="2800955"/>
            <a:ext cx="1251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첫번째 MD5</a:t>
            </a:r>
            <a:endParaRPr dirty="0"/>
          </a:p>
        </p:txBody>
      </p:sp>
      <p:sp>
        <p:nvSpPr>
          <p:cNvPr id="9" name="Google Shape;87;g1192605d473_2_28">
            <a:extLst>
              <a:ext uri="{FF2B5EF4-FFF2-40B4-BE49-F238E27FC236}">
                <a16:creationId xmlns:a16="http://schemas.microsoft.com/office/drawing/2014/main" id="{B19B3AB5-4010-4E6E-935C-3348D62AE82E}"/>
              </a:ext>
            </a:extLst>
          </p:cNvPr>
          <p:cNvSpPr txBox="1"/>
          <p:nvPr/>
        </p:nvSpPr>
        <p:spPr>
          <a:xfrm>
            <a:off x="8529857" y="2806867"/>
            <a:ext cx="1251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두번째 MD5</a:t>
            </a:r>
            <a:endParaRPr/>
          </a:p>
        </p:txBody>
      </p:sp>
      <p:sp>
        <p:nvSpPr>
          <p:cNvPr id="10" name="Google Shape;86;g1192605d473_2_28">
            <a:extLst>
              <a:ext uri="{FF2B5EF4-FFF2-40B4-BE49-F238E27FC236}">
                <a16:creationId xmlns:a16="http://schemas.microsoft.com/office/drawing/2014/main" id="{4644D5F8-DE75-42D8-A923-0B7B154C4DF8}"/>
              </a:ext>
            </a:extLst>
          </p:cNvPr>
          <p:cNvSpPr txBox="1"/>
          <p:nvPr/>
        </p:nvSpPr>
        <p:spPr>
          <a:xfrm>
            <a:off x="135217" y="2800955"/>
            <a:ext cx="1251625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기본</a:t>
            </a:r>
            <a:r>
              <a:rPr lang="ko-KR" sz="1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MD5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1014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9E771-AB35-48BA-B158-581A817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MD5 </a:t>
            </a:r>
            <a:r>
              <a:rPr lang="ko-KR" altLang="en-US" dirty="0"/>
              <a:t>해시 함수 최적화 </a:t>
            </a:r>
            <a:r>
              <a:rPr lang="en-US" altLang="ko-KR" dirty="0"/>
              <a:t>( 2 / 2 )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D186462-C284-4D95-BB33-2D235E4528E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b="1" dirty="0"/>
                  <a:t>50</a:t>
                </a:r>
                <a:r>
                  <a:rPr lang="ko-KR" altLang="en-US" b="1" dirty="0"/>
                  <a:t>번의 </a:t>
                </a:r>
                <a:r>
                  <a:rPr lang="en-US" altLang="ko-KR" b="1" dirty="0"/>
                  <a:t>MD5 </a:t>
                </a:r>
                <a:r>
                  <a:rPr lang="ko-KR" altLang="en-US" b="1" dirty="0"/>
                  <a:t>반복 연산</a:t>
                </a:r>
                <a:endParaRPr lang="en-US" altLang="ko-KR" b="1" dirty="0"/>
              </a:p>
              <a:p>
                <a:pPr lvl="1"/>
                <a:r>
                  <a:rPr lang="ko-KR" altLang="en-US" dirty="0"/>
                  <a:t>이전 </a:t>
                </a:r>
                <a:r>
                  <a:rPr lang="ko-KR" altLang="en-US" dirty="0" err="1"/>
                  <a:t>해싱값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128-</a:t>
                </a:r>
                <a:r>
                  <a:rPr lang="ko-KR" altLang="en-US" dirty="0"/>
                  <a:t>비트에 대한 해시 연산 수행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512-</a:t>
                </a:r>
                <a:r>
                  <a:rPr lang="ko-KR" altLang="en-US" dirty="0"/>
                  <a:t>비트 입력 메시지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ko-KR" altLang="en-US" dirty="0"/>
                  <a:t>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ko-KR" altLang="en-US" dirty="0"/>
                  <a:t> 만 변경</a:t>
                </a:r>
                <a:br>
                  <a:rPr lang="en-US" altLang="ko-KR" dirty="0"/>
                </a:br>
                <a:r>
                  <a:rPr lang="en-US" altLang="ko-KR" dirty="0">
                    <a:sym typeface="Wingdings" panose="05000000000000000000" pitchFamily="2" charset="2"/>
                  </a:rPr>
                  <a:t> </a:t>
                </a:r>
                <a:r>
                  <a:rPr lang="ko-KR" altLang="en-US" dirty="0">
                    <a:sym typeface="Wingdings" panose="05000000000000000000" pitchFamily="2" charset="2"/>
                  </a:rPr>
                  <a:t>다수의 덧셈 연산 생략</a:t>
                </a:r>
                <a:endParaRPr lang="en-US" altLang="ko-KR" dirty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AD186462-C284-4D95-BB33-2D235E452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18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94;g1192605d473_2_39">
            <a:extLst>
              <a:ext uri="{FF2B5EF4-FFF2-40B4-BE49-F238E27FC236}">
                <a16:creationId xmlns:a16="http://schemas.microsoft.com/office/drawing/2014/main" id="{F47D5050-72B6-4C7B-8380-AE30B69077A1}"/>
              </a:ext>
            </a:extLst>
          </p:cNvPr>
          <p:cNvSpPr txBox="1"/>
          <p:nvPr/>
        </p:nvSpPr>
        <p:spPr>
          <a:xfrm>
            <a:off x="865762" y="2786082"/>
            <a:ext cx="3774600" cy="36480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= </a:t>
            </a:r>
            <a:r>
              <a:rPr lang="ko-KR" sz="1100" dirty="0">
                <a:solidFill>
                  <a:schemeClr val="dk1"/>
                </a:solidFill>
                <a:latin typeface="Dotumche"/>
                <a:ea typeface="Dotumche"/>
                <a:cs typeface="Dotumche"/>
                <a:sym typeface="Dotumche"/>
              </a:rPr>
              <a:t>0x67452301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= 0xefcdab89;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c = 0x98badcfe;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= 0x10325476;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[0], 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MD5C01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MD5C02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MD5C03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[4]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MD5C04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[5]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MD5C05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[6]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MD5C06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[7]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MD5C07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[8]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MD5C08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[9]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MD5C09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[10]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[11]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[12]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MD5C0c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[13]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[14]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MD5C0e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dirty="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dirty="0" err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b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d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 err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a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b="1" dirty="0" err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[15] + </a:t>
            </a:r>
            <a:r>
              <a:rPr lang="ko-KR" sz="1100" b="1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MD5C0f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 dirty="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9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5;g1192605d473_2_39">
            <a:extLst>
              <a:ext uri="{FF2B5EF4-FFF2-40B4-BE49-F238E27FC236}">
                <a16:creationId xmlns:a16="http://schemas.microsoft.com/office/drawing/2014/main" id="{7CFCC080-EBFA-4177-9CC0-074F4AEB8399}"/>
              </a:ext>
            </a:extLst>
          </p:cNvPr>
          <p:cNvSpPr txBox="1"/>
          <p:nvPr/>
        </p:nvSpPr>
        <p:spPr>
          <a:xfrm>
            <a:off x="6297038" y="2786082"/>
            <a:ext cx="5029200" cy="38172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008000"/>
                </a:solidFill>
                <a:latin typeface="Dotumche"/>
                <a:ea typeface="Dotumche"/>
                <a:cs typeface="Dotumche"/>
                <a:sym typeface="Dotumche"/>
              </a:rPr>
              <a:t>//uint32_t a = 0x67452301;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b = 0xefcdab89;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c = 0x98badcfe;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d = 0x10325476;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000000"/>
              </a:solidFill>
              <a:latin typeface="Dotumche"/>
              <a:ea typeface="Dotumche"/>
              <a:cs typeface="Dotumche"/>
              <a:sym typeface="Dotumche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 b="1">
                <a:solidFill>
                  <a:srgbClr val="2B91AF"/>
                </a:solidFill>
                <a:latin typeface="Dotumche"/>
                <a:ea typeface="Dotumche"/>
                <a:cs typeface="Dotumche"/>
                <a:sym typeface="Dotumche"/>
              </a:rPr>
              <a:t>uint32_t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 a = </a:t>
            </a:r>
            <a:r>
              <a:rPr lang="ko-KR" sz="1100" b="1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rotl32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 b="1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[0] + 0xd76aa477,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 + 0xefcdab89;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1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[1] +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MD5C01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1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[2] +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MD5C02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100">
                <a:solidFill>
                  <a:srgbClr val="808080"/>
                </a:solidFill>
                <a:latin typeface="Dotumche"/>
                <a:ea typeface="Dotumche"/>
                <a:cs typeface="Dotumche"/>
                <a:sym typeface="Dotumche"/>
              </a:rPr>
              <a:t>w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[3] +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MD5C03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0x80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MD5C04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MD5C05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MD5C06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MD5C07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MD5C08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MD5C09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MD5C0a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MD5C0b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a, b, c, d,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MD5C0c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d, a, b, c,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MD5C0d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MD5S01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c, d, a, b, </a:t>
            </a:r>
            <a:r>
              <a:rPr lang="ko-KR" sz="1100" b="1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128 +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MD5C0e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MD5S02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3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STEP0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(</a:t>
            </a:r>
            <a:r>
              <a:rPr lang="ko-KR" sz="1100">
                <a:solidFill>
                  <a:srgbClr val="6F008A"/>
                </a:solidFill>
                <a:latin typeface="Dotumche"/>
                <a:ea typeface="Dotumche"/>
                <a:cs typeface="Dotumche"/>
                <a:sym typeface="Dotumche"/>
              </a:rPr>
              <a:t>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b, c, d, a, </a:t>
            </a:r>
            <a:r>
              <a:rPr lang="ko-KR" sz="1100" b="1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MD5C0f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, </a:t>
            </a:r>
            <a:r>
              <a:rPr lang="ko-KR" sz="1100">
                <a:solidFill>
                  <a:srgbClr val="2F4F4F"/>
                </a:solidFill>
                <a:latin typeface="Dotumche"/>
                <a:ea typeface="Dotumche"/>
                <a:cs typeface="Dotumche"/>
                <a:sym typeface="Dotumche"/>
              </a:rPr>
              <a:t>MD5S03</a:t>
            </a:r>
            <a:r>
              <a:rPr lang="ko-KR" sz="110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rPr>
              <a:t>);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6;g1192605d473_2_39">
            <a:extLst>
              <a:ext uri="{FF2B5EF4-FFF2-40B4-BE49-F238E27FC236}">
                <a16:creationId xmlns:a16="http://schemas.microsoft.com/office/drawing/2014/main" id="{A4D9E7E7-DEA1-4430-8921-8F75F8C0628C}"/>
              </a:ext>
            </a:extLst>
          </p:cNvPr>
          <p:cNvSpPr/>
          <p:nvPr/>
        </p:nvSpPr>
        <p:spPr>
          <a:xfrm>
            <a:off x="4715933" y="4258546"/>
            <a:ext cx="1481667" cy="42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132FE11-5FBE-426A-AB2A-03B70B81AD80}"/>
              </a:ext>
            </a:extLst>
          </p:cNvPr>
          <p:cNvSpPr/>
          <p:nvPr/>
        </p:nvSpPr>
        <p:spPr>
          <a:xfrm>
            <a:off x="2369713" y="3606083"/>
            <a:ext cx="1046587" cy="27893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102045-D6D1-A84C-B07B-9F0F92EE7D0D}"/>
              </a:ext>
            </a:extLst>
          </p:cNvPr>
          <p:cNvSpPr/>
          <p:nvPr/>
        </p:nvSpPr>
        <p:spPr>
          <a:xfrm>
            <a:off x="7747000" y="4258546"/>
            <a:ext cx="609600" cy="213689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64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9E771-AB35-48BA-B158-581A817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RC4 </a:t>
            </a:r>
            <a:r>
              <a:rPr lang="ko-KR" altLang="en-US" dirty="0"/>
              <a:t>스트림 암호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86462-C284-4D95-BB33-2D235E452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969911"/>
            <a:ext cx="11369675" cy="5786490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RC4</a:t>
            </a:r>
            <a:r>
              <a:rPr lang="ko-KR" altLang="en-US" sz="2000" b="1" dirty="0"/>
              <a:t>의 구성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KSA (Key-Scheduling Algorithm): </a:t>
            </a:r>
            <a:r>
              <a:rPr lang="ko-KR" altLang="en-US" sz="1800" dirty="0"/>
              <a:t>초기화 과정</a:t>
            </a:r>
            <a:endParaRPr lang="en-US" altLang="ko-KR" sz="1800" dirty="0"/>
          </a:p>
          <a:p>
            <a:pPr lvl="1"/>
            <a:r>
              <a:rPr lang="en-US" altLang="ko-KR" sz="1800" dirty="0"/>
              <a:t>PRGA (Pseudo-Random Generation Algorithm): 1-</a:t>
            </a:r>
            <a:r>
              <a:rPr lang="ko-KR" altLang="en-US" sz="1800" dirty="0"/>
              <a:t>바이트 키를 생성</a:t>
            </a:r>
            <a:endParaRPr lang="en-US" altLang="ko-KR" sz="1800" dirty="0"/>
          </a:p>
          <a:p>
            <a:r>
              <a:rPr lang="en-US" altLang="ko-KR" sz="2000" b="1" dirty="0"/>
              <a:t>State S</a:t>
            </a:r>
          </a:p>
          <a:p>
            <a:pPr lvl="1"/>
            <a:r>
              <a:rPr lang="ko-KR" altLang="en-US" sz="1800" dirty="0"/>
              <a:t>상태배열의 원소는 </a:t>
            </a:r>
            <a:r>
              <a:rPr lang="en-US" altLang="ko-KR" sz="1800" dirty="0"/>
              <a:t>1</a:t>
            </a:r>
            <a:r>
              <a:rPr lang="ko-KR" altLang="en-US" sz="1800" dirty="0"/>
              <a:t>바이트 </a:t>
            </a:r>
            <a:r>
              <a:rPr lang="en-US" altLang="ko-KR" sz="1800" dirty="0"/>
              <a:t>256</a:t>
            </a:r>
            <a:r>
              <a:rPr lang="ko-KR" altLang="en-US" sz="1800" dirty="0"/>
              <a:t>개</a:t>
            </a:r>
            <a:endParaRPr lang="en-US" altLang="ko-KR" sz="1800" dirty="0"/>
          </a:p>
          <a:p>
            <a:r>
              <a:rPr lang="en-US" altLang="ko-KR" sz="2000" b="1" dirty="0"/>
              <a:t>PDF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1.4-1.6</a:t>
            </a:r>
            <a:r>
              <a:rPr lang="ko-KR" altLang="en-US" sz="2000" b="1" dirty="0"/>
              <a:t> 암호해독</a:t>
            </a:r>
            <a:endParaRPr lang="en-US" altLang="ko-KR" sz="2000" b="1" dirty="0"/>
          </a:p>
          <a:p>
            <a:pPr lvl="1"/>
            <a:r>
              <a:rPr lang="en-US" altLang="ko-KR" sz="1800" dirty="0"/>
              <a:t>MD5</a:t>
            </a:r>
            <a:r>
              <a:rPr lang="ko-KR" altLang="en-US" sz="1800" dirty="0"/>
              <a:t>연산의 결과로 생성된 </a:t>
            </a:r>
            <a:r>
              <a:rPr lang="en-US" altLang="ko-KR" sz="1800" dirty="0"/>
              <a:t>128</a:t>
            </a:r>
            <a:r>
              <a:rPr lang="ko-KR" altLang="en-US" sz="1800" dirty="0"/>
              <a:t>비트를 </a:t>
            </a:r>
            <a:r>
              <a:rPr lang="ko-KR" altLang="en-US" sz="1800" dirty="0" err="1"/>
              <a:t>키값으로</a:t>
            </a:r>
            <a:r>
              <a:rPr lang="ko-KR" altLang="en-US" sz="1800" dirty="0"/>
              <a:t> 사용</a:t>
            </a:r>
            <a:endParaRPr lang="en-US" altLang="ko-KR" sz="1800" dirty="0"/>
          </a:p>
          <a:p>
            <a:pPr lvl="1"/>
            <a:r>
              <a:rPr lang="en-US" altLang="ko-KR" sz="1800" dirty="0"/>
              <a:t>128</a:t>
            </a:r>
            <a:r>
              <a:rPr lang="ko-KR" altLang="en-US" sz="1800" dirty="0"/>
              <a:t>비트 </a:t>
            </a:r>
            <a:r>
              <a:rPr lang="en-US" altLang="ko-KR" sz="1800" dirty="0"/>
              <a:t>User String</a:t>
            </a:r>
            <a:r>
              <a:rPr lang="ko-KR" altLang="en-US" sz="1800" dirty="0"/>
              <a:t>을 암호화 </a:t>
            </a:r>
            <a:r>
              <a:rPr lang="en-US" altLang="ko-KR" sz="1800" dirty="0"/>
              <a:t>20</a:t>
            </a:r>
            <a:r>
              <a:rPr lang="ko-KR" altLang="en-US" sz="1800" dirty="0"/>
              <a:t>번 반복</a:t>
            </a:r>
            <a:br>
              <a:rPr lang="en-US" altLang="ko-KR" sz="1800" dirty="0"/>
            </a:br>
            <a:r>
              <a:rPr lang="en-US" altLang="ko-KR" sz="1800" b="1" dirty="0">
                <a:solidFill>
                  <a:srgbClr val="2E75B6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800" b="1" dirty="0">
                <a:solidFill>
                  <a:srgbClr val="2E75B6"/>
                </a:solidFill>
                <a:sym typeface="Wingdings" panose="05000000000000000000" pitchFamily="2" charset="2"/>
              </a:rPr>
              <a:t>반복적으로 조회하는 배열 </a:t>
            </a:r>
            <a:r>
              <a:rPr lang="en-US" altLang="ko-KR" sz="1800" b="1" dirty="0">
                <a:solidFill>
                  <a:srgbClr val="2E75B6"/>
                </a:solidFill>
                <a:sym typeface="Wingdings" panose="05000000000000000000" pitchFamily="2" charset="2"/>
              </a:rPr>
              <a:t>S</a:t>
            </a:r>
            <a:r>
              <a:rPr lang="ko-KR" altLang="en-US" sz="1800" b="1" dirty="0">
                <a:solidFill>
                  <a:srgbClr val="2E75B6"/>
                </a:solidFill>
                <a:sym typeface="Wingdings" panose="05000000000000000000" pitchFamily="2" charset="2"/>
              </a:rPr>
              <a:t>를 </a:t>
            </a:r>
            <a:r>
              <a:rPr lang="en-US" altLang="ko-KR" sz="1800" b="1" dirty="0">
                <a:solidFill>
                  <a:srgbClr val="2E75B6"/>
                </a:solidFill>
                <a:sym typeface="Wingdings" panose="05000000000000000000" pitchFamily="2" charset="2"/>
              </a:rPr>
              <a:t>shared memory</a:t>
            </a:r>
            <a:r>
              <a:rPr lang="ko-KR" altLang="en-US" sz="1800" b="1" dirty="0">
                <a:solidFill>
                  <a:srgbClr val="2E75B6"/>
                </a:solidFill>
                <a:sym typeface="Wingdings" panose="05000000000000000000" pitchFamily="2" charset="2"/>
              </a:rPr>
              <a:t>에 저장하는 구현기법 사용</a:t>
            </a:r>
            <a:endParaRPr lang="en-US" altLang="ko-KR" sz="1800" b="1" dirty="0">
              <a:solidFill>
                <a:srgbClr val="2E75B6"/>
              </a:solidFill>
            </a:endParaRPr>
          </a:p>
          <a:p>
            <a:pPr lvl="1"/>
            <a:endParaRPr lang="ko-KR" altLang="en-US" sz="1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2B3259C-9EFB-4BF5-936F-C80C5418324A}"/>
              </a:ext>
            </a:extLst>
          </p:cNvPr>
          <p:cNvGrpSpPr/>
          <p:nvPr/>
        </p:nvGrpSpPr>
        <p:grpSpPr>
          <a:xfrm>
            <a:off x="873288" y="4284728"/>
            <a:ext cx="10906792" cy="2528099"/>
            <a:chOff x="333637" y="4088966"/>
            <a:chExt cx="11751359" cy="2723862"/>
          </a:xfrm>
        </p:grpSpPr>
        <p:pic>
          <p:nvPicPr>
            <p:cNvPr id="4" name="Google Shape;103;g1192605d473_2_46">
              <a:extLst>
                <a:ext uri="{FF2B5EF4-FFF2-40B4-BE49-F238E27FC236}">
                  <a16:creationId xmlns:a16="http://schemas.microsoft.com/office/drawing/2014/main" id="{B48D58E5-4CDC-42DD-A92F-94990FE8BE5E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333637" y="4571972"/>
              <a:ext cx="4888340" cy="192648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Google Shape;104;g1192605d473_2_46">
              <a:extLst>
                <a:ext uri="{FF2B5EF4-FFF2-40B4-BE49-F238E27FC236}">
                  <a16:creationId xmlns:a16="http://schemas.microsoft.com/office/drawing/2014/main" id="{FE4D7611-2B90-4385-B2A7-2CE8905F21C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27330" y="4571972"/>
              <a:ext cx="3540895" cy="22408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Google Shape;105;g1192605d473_2_46">
              <a:extLst>
                <a:ext uri="{FF2B5EF4-FFF2-40B4-BE49-F238E27FC236}">
                  <a16:creationId xmlns:a16="http://schemas.microsoft.com/office/drawing/2014/main" id="{17976725-E343-4DE9-B367-1AF1BCDBD0D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538936" y="4088966"/>
              <a:ext cx="4546060" cy="2031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Google Shape;106;g1192605d473_2_46">
              <a:extLst>
                <a:ext uri="{FF2B5EF4-FFF2-40B4-BE49-F238E27FC236}">
                  <a16:creationId xmlns:a16="http://schemas.microsoft.com/office/drawing/2014/main" id="{69F3E34C-0AB4-4E72-9B4D-AEDC644B6B4A}"/>
                </a:ext>
              </a:extLst>
            </p:cNvPr>
            <p:cNvSpPr txBox="1"/>
            <p:nvPr/>
          </p:nvSpPr>
          <p:spPr>
            <a:xfrm>
              <a:off x="333637" y="4273983"/>
              <a:ext cx="736406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i="0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KSA</a:t>
              </a:r>
              <a:endParaRPr dirty="0"/>
            </a:p>
          </p:txBody>
        </p:sp>
        <p:sp>
          <p:nvSpPr>
            <p:cNvPr id="8" name="Google Shape;107;g1192605d473_2_46">
              <a:extLst>
                <a:ext uri="{FF2B5EF4-FFF2-40B4-BE49-F238E27FC236}">
                  <a16:creationId xmlns:a16="http://schemas.microsoft.com/office/drawing/2014/main" id="{B0099FAE-28FB-4BB5-B608-0B9F3FF6D836}"/>
                </a:ext>
              </a:extLst>
            </p:cNvPr>
            <p:cNvSpPr txBox="1"/>
            <p:nvPr/>
          </p:nvSpPr>
          <p:spPr>
            <a:xfrm>
              <a:off x="5221977" y="4295999"/>
              <a:ext cx="969344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b="1" i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PRGA</a:t>
              </a: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5746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9E771-AB35-48BA-B158-581A8174C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RC4 </a:t>
            </a:r>
            <a:r>
              <a:rPr lang="ko-KR" altLang="en-US" dirty="0"/>
              <a:t>스트림 암호 최적화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86462-C284-4D95-BB33-2D235E452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Shared Memory </a:t>
            </a:r>
            <a:r>
              <a:rPr lang="ko-KR" altLang="en-US" sz="2400" b="1" dirty="0"/>
              <a:t>사용</a:t>
            </a:r>
            <a:endParaRPr lang="en-US" altLang="ko-KR" sz="2400" b="1" dirty="0"/>
          </a:p>
          <a:p>
            <a:pPr lvl="1"/>
            <a:r>
              <a:rPr lang="ko-KR" altLang="en-US" sz="2000" dirty="0"/>
              <a:t>상태 배열 </a:t>
            </a:r>
            <a:r>
              <a:rPr lang="en-US" altLang="ko-KR" sz="2000" dirty="0"/>
              <a:t>S</a:t>
            </a:r>
            <a:r>
              <a:rPr lang="ko-KR" altLang="en-US" sz="2000" dirty="0"/>
              <a:t>는 반복적으로 메모리에서 값을 조회</a:t>
            </a:r>
            <a:endParaRPr lang="en-US" altLang="ko-KR" sz="2000" dirty="0"/>
          </a:p>
          <a:p>
            <a:pPr lvl="1"/>
            <a:r>
              <a:rPr lang="ko-KR" altLang="en-US" sz="2000" b="1" dirty="0">
                <a:solidFill>
                  <a:srgbClr val="2E75B6"/>
                </a:solidFill>
              </a:rPr>
              <a:t>배열 </a:t>
            </a:r>
            <a:r>
              <a:rPr lang="en-US" altLang="ko-KR" sz="2000" b="1" dirty="0">
                <a:solidFill>
                  <a:srgbClr val="2E75B6"/>
                </a:solidFill>
              </a:rPr>
              <a:t>S</a:t>
            </a:r>
            <a:r>
              <a:rPr lang="ko-KR" altLang="en-US" sz="2000" b="1" dirty="0">
                <a:solidFill>
                  <a:srgbClr val="2E75B6"/>
                </a:solidFill>
              </a:rPr>
              <a:t>를 </a:t>
            </a:r>
            <a:r>
              <a:rPr lang="en-US" altLang="ko-KR" sz="2000" b="1" dirty="0">
                <a:solidFill>
                  <a:srgbClr val="2E75B6"/>
                </a:solidFill>
              </a:rPr>
              <a:t>shared memory</a:t>
            </a:r>
            <a:r>
              <a:rPr lang="ko-KR" altLang="en-US" sz="2000" b="1" dirty="0">
                <a:solidFill>
                  <a:srgbClr val="2E75B6"/>
                </a:solidFill>
              </a:rPr>
              <a:t>에 저장하여 조회에 생기는 지연 최소화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pPr lvl="1"/>
            <a:r>
              <a:rPr lang="ko-KR" altLang="en-US" sz="2000" dirty="0"/>
              <a:t>각 스레드에서 </a:t>
            </a:r>
            <a:r>
              <a:rPr lang="en-US" altLang="ko-KR" sz="2000" dirty="0"/>
              <a:t>256 </a:t>
            </a:r>
            <a:r>
              <a:rPr lang="ko-KR" altLang="en-US" sz="2000" dirty="0"/>
              <a:t>바이트 </a:t>
            </a:r>
            <a:r>
              <a:rPr lang="en-US" altLang="ko-KR" sz="2000" dirty="0"/>
              <a:t>(</a:t>
            </a:r>
            <a:r>
              <a:rPr lang="ko-KR" altLang="en-US" sz="2000" dirty="0"/>
              <a:t>배열 </a:t>
            </a:r>
            <a:r>
              <a:rPr lang="en-US" altLang="ko-KR" sz="2000" dirty="0"/>
              <a:t>S</a:t>
            </a:r>
            <a:r>
              <a:rPr lang="ko-KR" altLang="en-US" sz="2000" dirty="0"/>
              <a:t>의 크기</a:t>
            </a:r>
            <a:r>
              <a:rPr lang="en-US" altLang="ko-KR" sz="2000" dirty="0"/>
              <a:t>)</a:t>
            </a:r>
            <a:r>
              <a:rPr lang="ko-KR" altLang="en-US" sz="2000" dirty="0"/>
              <a:t>의 </a:t>
            </a:r>
            <a:r>
              <a:rPr lang="en-US" altLang="ko-KR" sz="2000" dirty="0"/>
              <a:t>shared memory </a:t>
            </a:r>
            <a:r>
              <a:rPr lang="ko-KR" altLang="en-US" sz="2000" dirty="0"/>
              <a:t>필요</a:t>
            </a:r>
            <a:endParaRPr lang="en-US" altLang="ko-KR" sz="2000" dirty="0"/>
          </a:p>
          <a:p>
            <a:pPr lvl="1"/>
            <a:r>
              <a:rPr lang="ko-KR" altLang="en-US" sz="2000" dirty="0"/>
              <a:t>가장 큰 성능 향상 가능</a:t>
            </a:r>
            <a:endParaRPr lang="en-US" altLang="ko-KR" sz="2000" dirty="0"/>
          </a:p>
          <a:p>
            <a:r>
              <a:rPr lang="en-US" altLang="ko-KR" sz="2400" b="1" dirty="0"/>
              <a:t>32-</a:t>
            </a:r>
            <a:r>
              <a:rPr lang="ko-KR" altLang="en-US" sz="2400" b="1" dirty="0"/>
              <a:t>비트 </a:t>
            </a:r>
            <a:r>
              <a:rPr lang="en-US" altLang="ko-KR" sz="2400" b="1" dirty="0"/>
              <a:t>RC4</a:t>
            </a:r>
          </a:p>
          <a:p>
            <a:pPr lvl="1"/>
            <a:r>
              <a:rPr lang="en-US" altLang="ko-KR" sz="2000" dirty="0"/>
              <a:t>RC4</a:t>
            </a:r>
            <a:r>
              <a:rPr lang="ko-KR" altLang="en-US" sz="2000" dirty="0"/>
              <a:t>는 </a:t>
            </a:r>
            <a:r>
              <a:rPr lang="en-US" altLang="ko-KR" sz="2000" dirty="0"/>
              <a:t>32-</a:t>
            </a:r>
            <a:r>
              <a:rPr lang="ko-KR" altLang="en-US" sz="2000" dirty="0"/>
              <a:t>비트 프로세서가 아닌 </a:t>
            </a:r>
            <a:r>
              <a:rPr lang="en-US" altLang="ko-KR" sz="2000" dirty="0"/>
              <a:t>8 </a:t>
            </a:r>
            <a:r>
              <a:rPr lang="ko-KR" altLang="en-US" sz="2000" dirty="0"/>
              <a:t>비트 프로세서에 최적화 되어 일반적으로 </a:t>
            </a:r>
            <a:r>
              <a:rPr lang="en-US" altLang="ko-KR" sz="2000" dirty="0"/>
              <a:t>8</a:t>
            </a:r>
            <a:r>
              <a:rPr lang="ko-KR" altLang="en-US" sz="2000" dirty="0"/>
              <a:t>비트 형식 구현</a:t>
            </a:r>
            <a:endParaRPr lang="en-US" altLang="ko-KR" sz="2000" dirty="0"/>
          </a:p>
          <a:p>
            <a:pPr lvl="1"/>
            <a:r>
              <a:rPr lang="en-US" altLang="ko-KR" sz="2000" b="1" dirty="0">
                <a:solidFill>
                  <a:srgbClr val="2E75B6"/>
                </a:solidFill>
              </a:rPr>
              <a:t>PDF</a:t>
            </a:r>
            <a:r>
              <a:rPr lang="ko-KR" altLang="en-US" sz="2000" b="1" dirty="0">
                <a:solidFill>
                  <a:srgbClr val="2E75B6"/>
                </a:solidFill>
              </a:rPr>
              <a:t>암호화 연산에서 </a:t>
            </a:r>
            <a:r>
              <a:rPr lang="en-US" altLang="ko-KR" sz="2000" b="1" dirty="0">
                <a:solidFill>
                  <a:srgbClr val="2E75B6"/>
                </a:solidFill>
              </a:rPr>
              <a:t>RC4</a:t>
            </a:r>
            <a:r>
              <a:rPr lang="ko-KR" altLang="en-US" sz="2000" b="1" dirty="0">
                <a:solidFill>
                  <a:srgbClr val="2E75B6"/>
                </a:solidFill>
              </a:rPr>
              <a:t>는</a:t>
            </a:r>
            <a:r>
              <a:rPr lang="en-US" altLang="ko-KR" sz="2000" b="1" dirty="0">
                <a:solidFill>
                  <a:srgbClr val="2E75B6"/>
                </a:solidFill>
              </a:rPr>
              <a:t> </a:t>
            </a:r>
            <a:r>
              <a:rPr lang="ko-KR" altLang="en-US" sz="2000" b="1" dirty="0">
                <a:solidFill>
                  <a:srgbClr val="2E75B6"/>
                </a:solidFill>
              </a:rPr>
              <a:t>이전 연산</a:t>
            </a:r>
            <a:r>
              <a:rPr lang="en-US" altLang="ko-KR" sz="2000" b="1" dirty="0">
                <a:solidFill>
                  <a:srgbClr val="2E75B6"/>
                </a:solidFill>
              </a:rPr>
              <a:t> MD5</a:t>
            </a:r>
            <a:r>
              <a:rPr lang="ko-KR" altLang="en-US" sz="2000" b="1" dirty="0">
                <a:solidFill>
                  <a:srgbClr val="2E75B6"/>
                </a:solidFill>
              </a:rPr>
              <a:t>의</a:t>
            </a:r>
            <a:r>
              <a:rPr lang="en-US" altLang="ko-KR" sz="2000" b="1" dirty="0">
                <a:solidFill>
                  <a:srgbClr val="2E75B6"/>
                </a:solidFill>
              </a:rPr>
              <a:t> 32-</a:t>
            </a:r>
            <a:r>
              <a:rPr lang="ko-KR" altLang="en-US" sz="2000" b="1" dirty="0">
                <a:solidFill>
                  <a:srgbClr val="2E75B6"/>
                </a:solidFill>
              </a:rPr>
              <a:t>비트 형식으로 암호화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pPr lvl="1"/>
            <a:r>
              <a:rPr lang="ko-KR" altLang="en-US" sz="2000" dirty="0"/>
              <a:t>제안 기법에서는 </a:t>
            </a:r>
            <a:r>
              <a:rPr lang="en-US" altLang="ko-KR" sz="2000" dirty="0"/>
              <a:t>GPU </a:t>
            </a:r>
            <a:r>
              <a:rPr lang="ko-KR" altLang="en-US" sz="2000" dirty="0"/>
              <a:t>코어와 입력에 맞춘 </a:t>
            </a:r>
            <a:r>
              <a:rPr lang="en-US" altLang="ko-KR" sz="2000" dirty="0"/>
              <a:t>32</a:t>
            </a:r>
            <a:r>
              <a:rPr lang="ko-KR" altLang="en-US" sz="2000" dirty="0"/>
              <a:t>비트 단위로 연산 되도록 구현</a:t>
            </a:r>
            <a:r>
              <a:rPr lang="ko-KR" altLang="en-US" sz="2000" b="1" dirty="0"/>
              <a:t> </a:t>
            </a:r>
          </a:p>
          <a:p>
            <a:pPr lvl="1"/>
            <a:endParaRPr lang="en-US" altLang="ko-KR" sz="2000" b="1" dirty="0">
              <a:solidFill>
                <a:srgbClr val="2E75B6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5268A13-6D63-4D39-911E-95B98EBFF11F}"/>
              </a:ext>
            </a:extLst>
          </p:cNvPr>
          <p:cNvGrpSpPr/>
          <p:nvPr/>
        </p:nvGrpSpPr>
        <p:grpSpPr>
          <a:xfrm>
            <a:off x="1186611" y="4707538"/>
            <a:ext cx="9436784" cy="1549528"/>
            <a:chOff x="1034211" y="3294530"/>
            <a:chExt cx="10123578" cy="1662300"/>
          </a:xfrm>
        </p:grpSpPr>
        <p:sp>
          <p:nvSpPr>
            <p:cNvPr id="4" name="Google Shape;121;g1192605d473_2_62">
              <a:extLst>
                <a:ext uri="{FF2B5EF4-FFF2-40B4-BE49-F238E27FC236}">
                  <a16:creationId xmlns:a16="http://schemas.microsoft.com/office/drawing/2014/main" id="{37E68C5A-7CF3-4B42-96E7-325C10270081}"/>
                </a:ext>
              </a:extLst>
            </p:cNvPr>
            <p:cNvSpPr txBox="1"/>
            <p:nvPr/>
          </p:nvSpPr>
          <p:spPr>
            <a:xfrm>
              <a:off x="1034211" y="3294530"/>
              <a:ext cx="4746900" cy="1662300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 dirty="0" err="1">
                  <a:solidFill>
                    <a:srgbClr val="0000FF"/>
                  </a:solidFill>
                  <a:latin typeface="Dotumche"/>
                  <a:ea typeface="Dotumche"/>
                  <a:cs typeface="Dotumche"/>
                  <a:sym typeface="Dotumche"/>
                </a:rPr>
                <a:t>for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(</a:t>
              </a:r>
              <a:r>
                <a:rPr lang="ko-KR" sz="1700" dirty="0" err="1">
                  <a:solidFill>
                    <a:srgbClr val="0000FF"/>
                  </a:solidFill>
                  <a:latin typeface="Dotumche"/>
                  <a:ea typeface="Dotumche"/>
                  <a:cs typeface="Dotumche"/>
                  <a:sym typeface="Dotumche"/>
                </a:rPr>
                <a:t>int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</a:t>
              </a:r>
              <a:r>
                <a:rPr lang="ko-KR" sz="17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i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= 0; </a:t>
              </a:r>
              <a:r>
                <a:rPr lang="ko-KR" sz="17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i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&lt; </a:t>
              </a:r>
              <a:r>
                <a:rPr lang="ko-KR" sz="1700" b="1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256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; </a:t>
              </a:r>
              <a:r>
                <a:rPr lang="ko-KR" sz="17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i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++) {</a:t>
              </a:r>
              <a:endParaRPr sz="13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   </a:t>
              </a:r>
              <a:r>
                <a:rPr lang="ko-KR" sz="17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j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= (</a:t>
              </a:r>
              <a:r>
                <a:rPr lang="ko-KR" sz="17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j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+ </a:t>
              </a:r>
              <a:r>
                <a:rPr lang="ko-KR" sz="1700" dirty="0" err="1">
                  <a:solidFill>
                    <a:srgbClr val="808080"/>
                  </a:solidFill>
                  <a:latin typeface="Dotumche"/>
                  <a:ea typeface="Dotumche"/>
                  <a:cs typeface="Dotumche"/>
                  <a:sym typeface="Dotumche"/>
                </a:rPr>
                <a:t>S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[</a:t>
              </a:r>
              <a:r>
                <a:rPr lang="ko-KR" sz="17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i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] + </a:t>
              </a:r>
              <a:r>
                <a:rPr lang="ko-KR" sz="1700" dirty="0" err="1">
                  <a:solidFill>
                    <a:srgbClr val="808080"/>
                  </a:solidFill>
                  <a:latin typeface="Dotumche"/>
                  <a:ea typeface="Dotumche"/>
                  <a:cs typeface="Dotumche"/>
                  <a:sym typeface="Dotumche"/>
                </a:rPr>
                <a:t>key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[</a:t>
              </a:r>
              <a:r>
                <a:rPr lang="ko-KR" sz="17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i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% </a:t>
              </a:r>
              <a:r>
                <a:rPr lang="ko-KR" sz="17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len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]) % 256;</a:t>
              </a:r>
              <a:endParaRPr sz="13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700" dirty="0">
                <a:solidFill>
                  <a:srgbClr val="000000"/>
                </a:solidFill>
                <a:latin typeface="Dotumche"/>
                <a:ea typeface="Dotumche"/>
                <a:cs typeface="Dotumche"/>
                <a:sym typeface="Dotumche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   </a:t>
              </a:r>
              <a:r>
                <a:rPr lang="ko-KR" sz="17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swap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(&amp;</a:t>
              </a:r>
              <a:r>
                <a:rPr lang="ko-KR" sz="1700" dirty="0" err="1">
                  <a:solidFill>
                    <a:srgbClr val="808080"/>
                  </a:solidFill>
                  <a:latin typeface="Dotumche"/>
                  <a:ea typeface="Dotumche"/>
                  <a:cs typeface="Dotumche"/>
                  <a:sym typeface="Dotumche"/>
                </a:rPr>
                <a:t>S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[</a:t>
              </a:r>
              <a:r>
                <a:rPr lang="ko-KR" sz="17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i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], &amp;</a:t>
              </a:r>
              <a:r>
                <a:rPr lang="ko-KR" sz="1700" dirty="0" err="1">
                  <a:solidFill>
                    <a:srgbClr val="808080"/>
                  </a:solidFill>
                  <a:latin typeface="Dotumche"/>
                  <a:ea typeface="Dotumche"/>
                  <a:cs typeface="Dotumche"/>
                  <a:sym typeface="Dotumche"/>
                </a:rPr>
                <a:t>S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[</a:t>
              </a:r>
              <a:r>
                <a:rPr lang="ko-KR" sz="17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j</a:t>
              </a: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]);</a:t>
              </a:r>
              <a:endParaRPr sz="1300"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7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}</a:t>
              </a:r>
              <a:endParaRPr sz="17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" name="Google Shape;122;g1192605d473_2_62">
              <a:extLst>
                <a:ext uri="{FF2B5EF4-FFF2-40B4-BE49-F238E27FC236}">
                  <a16:creationId xmlns:a16="http://schemas.microsoft.com/office/drawing/2014/main" id="{96CEFAD7-0E67-4A18-BECE-7CE921AB85CE}"/>
                </a:ext>
              </a:extLst>
            </p:cNvPr>
            <p:cNvSpPr txBox="1"/>
            <p:nvPr/>
          </p:nvSpPr>
          <p:spPr>
            <a:xfrm>
              <a:off x="6742673" y="3294530"/>
              <a:ext cx="4415116" cy="1477328"/>
            </a:xfrm>
            <a:prstGeom prst="rect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 err="1">
                  <a:solidFill>
                    <a:srgbClr val="0000FF"/>
                  </a:solidFill>
                  <a:latin typeface="Dotumche"/>
                  <a:ea typeface="Dotumche"/>
                  <a:cs typeface="Dotumche"/>
                  <a:sym typeface="Dotumche"/>
                </a:rPr>
                <a:t>for</a:t>
              </a: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(</a:t>
              </a:r>
              <a:r>
                <a:rPr lang="ko-KR" sz="1800" dirty="0" err="1">
                  <a:solidFill>
                    <a:srgbClr val="0000FF"/>
                  </a:solidFill>
                  <a:latin typeface="Dotumche"/>
                  <a:ea typeface="Dotumche"/>
                  <a:cs typeface="Dotumche"/>
                  <a:sym typeface="Dotumche"/>
                </a:rPr>
                <a:t>int</a:t>
              </a: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</a:t>
              </a:r>
              <a:r>
                <a:rPr lang="ko-KR" sz="18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i</a:t>
              </a: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= 0; </a:t>
              </a:r>
              <a:r>
                <a:rPr lang="ko-KR" sz="18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i</a:t>
              </a: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&lt; </a:t>
              </a:r>
              <a:r>
                <a:rPr lang="ko-KR" sz="1800" b="1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64</a:t>
              </a: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; </a:t>
              </a:r>
              <a:r>
                <a:rPr lang="ko-KR" sz="18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i</a:t>
              </a: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++)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{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   SET_KEY32(</a:t>
              </a:r>
              <a:r>
                <a:rPr lang="ko-KR" sz="1800" dirty="0" err="1">
                  <a:solidFill>
                    <a:srgbClr val="808080"/>
                  </a:solidFill>
                  <a:latin typeface="Dotumche"/>
                  <a:ea typeface="Dotumche"/>
                  <a:cs typeface="Dotumche"/>
                  <a:sym typeface="Dotumche"/>
                </a:rPr>
                <a:t>S</a:t>
              </a: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, </a:t>
              </a:r>
              <a:r>
                <a:rPr lang="ko-KR" sz="18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i</a:t>
              </a: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, </a:t>
              </a:r>
              <a:r>
                <a:rPr lang="ko-KR" sz="18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v</a:t>
              </a: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); </a:t>
              </a:r>
              <a:r>
                <a:rPr lang="ko-KR" sz="18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v</a:t>
              </a: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+= </a:t>
              </a:r>
              <a:r>
                <a:rPr lang="ko-KR" sz="1800" dirty="0" err="1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a</a:t>
              </a: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;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   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800" dirty="0">
                  <a:solidFill>
                    <a:srgbClr val="000000"/>
                  </a:solidFill>
                  <a:latin typeface="Dotumche"/>
                  <a:ea typeface="Dotumche"/>
                  <a:cs typeface="Dotumche"/>
                  <a:sym typeface="Dotumche"/>
                </a:rPr>
                <a:t>}</a:t>
              </a:r>
              <a:endParaRPr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25;g1192605d473_2_62">
              <a:extLst>
                <a:ext uri="{FF2B5EF4-FFF2-40B4-BE49-F238E27FC236}">
                  <a16:creationId xmlns:a16="http://schemas.microsoft.com/office/drawing/2014/main" id="{AF4D1379-0170-4444-ACFF-347E993390A9}"/>
                </a:ext>
              </a:extLst>
            </p:cNvPr>
            <p:cNvSpPr/>
            <p:nvPr/>
          </p:nvSpPr>
          <p:spPr>
            <a:xfrm>
              <a:off x="6096000" y="3775046"/>
              <a:ext cx="497747" cy="42783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1"/>
            </a:solidFill>
            <a:ln w="12700" cap="flat" cmpd="sng">
              <a:solidFill>
                <a:srgbClr val="42719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201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9E771-AB35-48BA-B158-581A8174C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/>
          <a:lstStyle/>
          <a:p>
            <a:r>
              <a:rPr lang="en-US" altLang="ko-KR" dirty="0"/>
              <a:t>Shared Memory </a:t>
            </a:r>
            <a:r>
              <a:rPr lang="ko-KR" altLang="en-US" dirty="0"/>
              <a:t>할당 </a:t>
            </a:r>
            <a:r>
              <a:rPr lang="en-US" altLang="ko-KR" dirty="0"/>
              <a:t>( 1 / 2 )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186462-C284-4D95-BB33-2D235E4528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/>
              <a:t>GPU </a:t>
            </a:r>
            <a:r>
              <a:rPr lang="ko-KR" altLang="en-US" b="1" dirty="0"/>
              <a:t>아키텍처마다 사용가능한 </a:t>
            </a:r>
            <a:r>
              <a:rPr lang="en-US" altLang="ko-KR" b="1" dirty="0"/>
              <a:t>shared memory </a:t>
            </a:r>
            <a:r>
              <a:rPr lang="ko-KR" altLang="en-US" b="1" dirty="0"/>
              <a:t>용량이 상이</a:t>
            </a:r>
            <a:endParaRPr lang="en-US" altLang="ko-KR" b="1" dirty="0"/>
          </a:p>
          <a:p>
            <a:endParaRPr lang="en-US" altLang="ko-KR" dirty="0"/>
          </a:p>
          <a:p>
            <a:r>
              <a:rPr lang="en-US" altLang="ko-KR" b="1" dirty="0"/>
              <a:t>7.x</a:t>
            </a:r>
            <a:r>
              <a:rPr lang="ko-KR" altLang="en-US" b="1" dirty="0"/>
              <a:t> 단일 스레드 블록이 </a:t>
            </a:r>
            <a:r>
              <a:rPr lang="en-US" altLang="ko-KR" b="1" dirty="0"/>
              <a:t>shared memory</a:t>
            </a:r>
            <a:r>
              <a:rPr lang="ko-KR" altLang="en-US" b="1" dirty="0"/>
              <a:t>의 전체 용량을 처리 가능</a:t>
            </a:r>
            <a:endParaRPr lang="en-US" altLang="ko-KR" b="1" dirty="0"/>
          </a:p>
          <a:p>
            <a:pPr lvl="1"/>
            <a:r>
              <a:rPr lang="en-US" altLang="ko-KR" dirty="0"/>
              <a:t>Volta (7.0)</a:t>
            </a:r>
            <a:r>
              <a:rPr lang="ko-KR" altLang="en-US" dirty="0"/>
              <a:t>의 경우 </a:t>
            </a:r>
            <a:r>
              <a:rPr lang="en-US" altLang="ko-KR" dirty="0"/>
              <a:t>96KB, Turing (7.5)</a:t>
            </a:r>
            <a:r>
              <a:rPr lang="ko-KR" altLang="en-US" dirty="0"/>
              <a:t>의 경우 </a:t>
            </a:r>
            <a:r>
              <a:rPr lang="en-US" altLang="ko-KR" dirty="0"/>
              <a:t>64KB</a:t>
            </a:r>
          </a:p>
          <a:p>
            <a:endParaRPr lang="en-US" altLang="ko-KR" dirty="0"/>
          </a:p>
          <a:p>
            <a:r>
              <a:rPr lang="ko-KR" altLang="en-US" b="1" dirty="0"/>
              <a:t>정적 혹은 동적으로 할당 가능</a:t>
            </a:r>
            <a:endParaRPr lang="en-US" altLang="ko-KR" b="1" dirty="0"/>
          </a:p>
          <a:p>
            <a:pPr lvl="1"/>
            <a:r>
              <a:rPr lang="ko-KR" altLang="en-US" dirty="0"/>
              <a:t>사용 가능한 </a:t>
            </a:r>
            <a:r>
              <a:rPr lang="en-US" altLang="ko-KR" dirty="0"/>
              <a:t>shared memory </a:t>
            </a:r>
            <a:r>
              <a:rPr lang="ko-KR" altLang="en-US" dirty="0"/>
              <a:t>용량이 다름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sz="2400" b="1" dirty="0" err="1"/>
              <a:t>정적할당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vs </a:t>
            </a:r>
            <a:r>
              <a:rPr lang="ko-KR" altLang="en-US" sz="2400" b="1" dirty="0" err="1"/>
              <a:t>동적할당</a:t>
            </a:r>
            <a:endParaRPr lang="en-US" altLang="ko-KR" sz="2400" b="1" dirty="0"/>
          </a:p>
          <a:p>
            <a:pPr lvl="1"/>
            <a:r>
              <a:rPr lang="ko-KR" altLang="en-US" sz="2000" b="1" dirty="0">
                <a:solidFill>
                  <a:srgbClr val="2E75B6"/>
                </a:solidFill>
              </a:rPr>
              <a:t>동적 할당이 효율적인 </a:t>
            </a:r>
            <a:r>
              <a:rPr lang="en-US" altLang="ko-KR" sz="2000" b="1" dirty="0">
                <a:solidFill>
                  <a:srgbClr val="2E75B6"/>
                </a:solidFill>
              </a:rPr>
              <a:t>shared memory </a:t>
            </a:r>
            <a:r>
              <a:rPr lang="ko-KR" altLang="en-US" sz="2000" b="1" dirty="0">
                <a:solidFill>
                  <a:srgbClr val="2E75B6"/>
                </a:solidFill>
              </a:rPr>
              <a:t>사용 가능 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pPr lvl="1"/>
            <a:r>
              <a:rPr lang="ko-KR" altLang="en-US" sz="2000" dirty="0"/>
              <a:t>일반적으로 여러 환경에서 </a:t>
            </a:r>
            <a:r>
              <a:rPr lang="ko-KR" altLang="en-US" sz="2000" dirty="0" err="1"/>
              <a:t>정적할당이</a:t>
            </a:r>
            <a:r>
              <a:rPr lang="ko-KR" altLang="en-US" sz="2000" dirty="0"/>
              <a:t> 빠르나 테스트에서는 비슷한 성능을 보임</a:t>
            </a:r>
            <a:endParaRPr lang="en-US" altLang="ko-KR" sz="2000" dirty="0"/>
          </a:p>
          <a:p>
            <a:pPr lvl="1"/>
            <a:r>
              <a:rPr lang="ko-KR" altLang="en-US" sz="2000" b="1" dirty="0">
                <a:solidFill>
                  <a:srgbClr val="2E75B6"/>
                </a:solidFill>
              </a:rPr>
              <a:t>구현에는 스레드 수</a:t>
            </a:r>
            <a:r>
              <a:rPr lang="en-US" altLang="ko-KR" sz="2000" b="1" dirty="0">
                <a:solidFill>
                  <a:srgbClr val="2E75B6"/>
                </a:solidFill>
              </a:rPr>
              <a:t>, </a:t>
            </a:r>
            <a:r>
              <a:rPr lang="ko-KR" altLang="en-US" sz="2000" b="1" dirty="0">
                <a:solidFill>
                  <a:srgbClr val="2E75B6"/>
                </a:solidFill>
              </a:rPr>
              <a:t>블록 수 설정을 위해 동적 할당 사용</a:t>
            </a:r>
            <a:endParaRPr lang="ko-KR" altLang="en-US" b="1" dirty="0">
              <a:solidFill>
                <a:srgbClr val="2E75B6"/>
              </a:solidFill>
            </a:endParaRP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775424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</TotalTime>
  <Words>2840</Words>
  <Application>Microsoft Macintosh PowerPoint</Application>
  <PresentationFormat>와이드스크린</PresentationFormat>
  <Paragraphs>284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Dotumche</vt:lpstr>
      <vt:lpstr>Arial</vt:lpstr>
      <vt:lpstr>Cambria Math</vt:lpstr>
      <vt:lpstr>CryptoCraft 테마</vt:lpstr>
      <vt:lpstr>제목 테마</vt:lpstr>
      <vt:lpstr>CUDA GPU 상의  PDF 1.4-1.6  해독 최적 구현</vt:lpstr>
      <vt:lpstr> PDF 해독 알고리즘</vt:lpstr>
      <vt:lpstr> CUDA GPU</vt:lpstr>
      <vt:lpstr>MD5 해시 함수</vt:lpstr>
      <vt:lpstr>MD5 해시 함수 최적화 ( 1 / 2 )</vt:lpstr>
      <vt:lpstr>MD5 해시 함수 최적화 ( 2 / 2 )</vt:lpstr>
      <vt:lpstr>RC4 스트림 암호</vt:lpstr>
      <vt:lpstr>RC4 스트림 암호 최적화</vt:lpstr>
      <vt:lpstr>Shared Memory 할당 ( 1 / 2 )</vt:lpstr>
      <vt:lpstr>그리드 당 블록 수 테스트</vt:lpstr>
      <vt:lpstr> 블록 당 스레드 수 테스트</vt:lpstr>
      <vt:lpstr> 블록 당 스레드 수 테스트</vt:lpstr>
      <vt:lpstr>Autotune</vt:lpstr>
      <vt:lpstr>PowerPoint 프레젠테이션</vt:lpstr>
      <vt:lpstr> 실험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65</cp:revision>
  <cp:lastPrinted>2022-05-20T12:13:54Z</cp:lastPrinted>
  <dcterms:created xsi:type="dcterms:W3CDTF">2019-03-05T04:29:07Z</dcterms:created>
  <dcterms:modified xsi:type="dcterms:W3CDTF">2022-05-20T23:31:47Z</dcterms:modified>
</cp:coreProperties>
</file>