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96" r:id="rId4"/>
    <p:sldId id="294" r:id="rId5"/>
    <p:sldId id="298" r:id="rId6"/>
    <p:sldId id="299" r:id="rId7"/>
    <p:sldId id="300" r:id="rId8"/>
    <p:sldId id="285" r:id="rId9"/>
    <p:sldId id="286" r:id="rId10"/>
    <p:sldId id="306" r:id="rId11"/>
    <p:sldId id="287" r:id="rId12"/>
    <p:sldId id="293" r:id="rId13"/>
    <p:sldId id="307" r:id="rId14"/>
    <p:sldId id="301" r:id="rId15"/>
    <p:sldId id="288" r:id="rId16"/>
    <p:sldId id="302" r:id="rId17"/>
    <p:sldId id="289" r:id="rId18"/>
    <p:sldId id="291" r:id="rId19"/>
    <p:sldId id="292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EE9CD-BD3F-0742-9BC0-1C3FF7FF85B7}" v="330" dt="2021-08-10T23:31:15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309EE9CD-BD3F-0742-9BC0-1C3FF7FF85B7}"/>
    <pc:docChg chg="undo redo custSel addSld delSld modSld sldOrd">
      <pc:chgData name="김현준" userId="185f8337-2247-4f37-8bdb-f28dabdaedae" providerId="ADAL" clId="{309EE9CD-BD3F-0742-9BC0-1C3FF7FF85B7}" dt="2021-08-10T23:31:17.297" v="3036" actId="20577"/>
      <pc:docMkLst>
        <pc:docMk/>
      </pc:docMkLst>
      <pc:sldChg chg="modSp">
        <pc:chgData name="김현준" userId="185f8337-2247-4f37-8bdb-f28dabdaedae" providerId="ADAL" clId="{309EE9CD-BD3F-0742-9BC0-1C3FF7FF85B7}" dt="2021-08-10T10:24:43.142" v="1728" actId="20577"/>
        <pc:sldMkLst>
          <pc:docMk/>
          <pc:sldMk cId="2406322206" sldId="269"/>
        </pc:sldMkLst>
        <pc:spChg chg="mod">
          <ac:chgData name="김현준" userId="185f8337-2247-4f37-8bdb-f28dabdaedae" providerId="ADAL" clId="{309EE9CD-BD3F-0742-9BC0-1C3FF7FF85B7}" dt="2021-08-08T21:24:10.646" v="19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309EE9CD-BD3F-0742-9BC0-1C3FF7FF85B7}" dt="2021-08-10T10:24:43.142" v="1728" actId="20577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309EE9CD-BD3F-0742-9BC0-1C3FF7FF85B7}" dt="2021-08-09T09:42:59.447" v="475" actId="2696"/>
        <pc:sldMkLst>
          <pc:docMk/>
          <pc:sldMk cId="575598755" sldId="275"/>
        </pc:sldMkLst>
      </pc:sldChg>
      <pc:sldChg chg="modSp del">
        <pc:chgData name="김현준" userId="185f8337-2247-4f37-8bdb-f28dabdaedae" providerId="ADAL" clId="{309EE9CD-BD3F-0742-9BC0-1C3FF7FF85B7}" dt="2021-08-09T09:45:34.287" v="496" actId="2696"/>
        <pc:sldMkLst>
          <pc:docMk/>
          <pc:sldMk cId="20776081" sldId="280"/>
        </pc:sldMkLst>
        <pc:spChg chg="mod">
          <ac:chgData name="김현준" userId="185f8337-2247-4f37-8bdb-f28dabdaedae" providerId="ADAL" clId="{309EE9CD-BD3F-0742-9BC0-1C3FF7FF85B7}" dt="2021-08-08T22:00:26.222" v="95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309EE9CD-BD3F-0742-9BC0-1C3FF7FF85B7}" dt="2021-08-09T09:45:17.589" v="486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">
        <pc:chgData name="김현준" userId="185f8337-2247-4f37-8bdb-f28dabdaedae" providerId="ADAL" clId="{309EE9CD-BD3F-0742-9BC0-1C3FF7FF85B7}" dt="2021-08-09T09:45:35.106" v="497" actId="2696"/>
        <pc:sldMkLst>
          <pc:docMk/>
          <pc:sldMk cId="2705759813" sldId="281"/>
        </pc:sldMkLst>
        <pc:spChg chg="mod">
          <ac:chgData name="김현준" userId="185f8337-2247-4f37-8bdb-f28dabdaedae" providerId="ADAL" clId="{309EE9CD-BD3F-0742-9BC0-1C3FF7FF85B7}" dt="2021-08-08T22:01:12.382" v="112"/>
          <ac:spMkLst>
            <pc:docMk/>
            <pc:sldMk cId="2705759813" sldId="281"/>
            <ac:spMk id="2" creationId="{2F099AFA-BEA9-E04D-8DFA-DBE0CFF1756C}"/>
          </ac:spMkLst>
        </pc:spChg>
        <pc:spChg chg="mod">
          <ac:chgData name="김현준" userId="185f8337-2247-4f37-8bdb-f28dabdaedae" providerId="ADAL" clId="{309EE9CD-BD3F-0742-9BC0-1C3FF7FF85B7}" dt="2021-08-09T09:45:25.583" v="490"/>
          <ac:spMkLst>
            <pc:docMk/>
            <pc:sldMk cId="2705759813" sldId="281"/>
            <ac:spMk id="3" creationId="{254DFE2D-299E-8B49-B204-AC087E1149EF}"/>
          </ac:spMkLst>
        </pc:spChg>
      </pc:sldChg>
      <pc:sldChg chg="addSp delSp modSp add del ord">
        <pc:chgData name="김현준" userId="185f8337-2247-4f37-8bdb-f28dabdaedae" providerId="ADAL" clId="{309EE9CD-BD3F-0742-9BC0-1C3FF7FF85B7}" dt="2021-08-09T10:44:32.180" v="893" actId="2696"/>
        <pc:sldMkLst>
          <pc:docMk/>
          <pc:sldMk cId="3041500098" sldId="282"/>
        </pc:sldMkLst>
        <pc:spChg chg="mod">
          <ac:chgData name="김현준" userId="185f8337-2247-4f37-8bdb-f28dabdaedae" providerId="ADAL" clId="{309EE9CD-BD3F-0742-9BC0-1C3FF7FF85B7}" dt="2021-08-08T22:01:25.658" v="138" actId="20577"/>
          <ac:spMkLst>
            <pc:docMk/>
            <pc:sldMk cId="3041500098" sldId="282"/>
            <ac:spMk id="2" creationId="{460599C6-912D-5746-B85A-88CB076C2B14}"/>
          </ac:spMkLst>
        </pc:spChg>
        <pc:spChg chg="mod">
          <ac:chgData name="김현준" userId="185f8337-2247-4f37-8bdb-f28dabdaedae" providerId="ADAL" clId="{309EE9CD-BD3F-0742-9BC0-1C3FF7FF85B7}" dt="2021-08-09T10:12:38.322" v="585"/>
          <ac:spMkLst>
            <pc:docMk/>
            <pc:sldMk cId="3041500098" sldId="282"/>
            <ac:spMk id="3" creationId="{059CC6C2-5A76-1E4F-836E-F8E899F6F6EB}"/>
          </ac:spMkLst>
        </pc:spChg>
        <pc:spChg chg="add mod">
          <ac:chgData name="김현준" userId="185f8337-2247-4f37-8bdb-f28dabdaedae" providerId="ADAL" clId="{309EE9CD-BD3F-0742-9BC0-1C3FF7FF85B7}" dt="2021-08-09T09:45:10.346" v="480"/>
          <ac:spMkLst>
            <pc:docMk/>
            <pc:sldMk cId="3041500098" sldId="282"/>
            <ac:spMk id="4" creationId="{08876578-1D38-2043-BE8E-FEB710424087}"/>
          </ac:spMkLst>
        </pc:spChg>
        <pc:grpChg chg="add del">
          <ac:chgData name="김현준" userId="185f8337-2247-4f37-8bdb-f28dabdaedae" providerId="ADAL" clId="{309EE9CD-BD3F-0742-9BC0-1C3FF7FF85B7}" dt="2021-08-09T09:45:06.257" v="477"/>
          <ac:grpSpMkLst>
            <pc:docMk/>
            <pc:sldMk cId="3041500098" sldId="282"/>
            <ac:grpSpMk id="5" creationId="{F6957CB7-74ED-4842-8C8A-294777297F55}"/>
          </ac:grpSpMkLst>
        </pc:grpChg>
      </pc:sldChg>
      <pc:sldChg chg="modSp add del ord">
        <pc:chgData name="김현준" userId="185f8337-2247-4f37-8bdb-f28dabdaedae" providerId="ADAL" clId="{309EE9CD-BD3F-0742-9BC0-1C3FF7FF85B7}" dt="2021-08-09T10:44:38.218" v="895" actId="2696"/>
        <pc:sldMkLst>
          <pc:docMk/>
          <pc:sldMk cId="2901792901" sldId="283"/>
        </pc:sldMkLst>
        <pc:spChg chg="mod">
          <ac:chgData name="김현준" userId="185f8337-2247-4f37-8bdb-f28dabdaedae" providerId="ADAL" clId="{309EE9CD-BD3F-0742-9BC0-1C3FF7FF85B7}" dt="2021-08-08T22:01:43.910" v="147" actId="20577"/>
          <ac:spMkLst>
            <pc:docMk/>
            <pc:sldMk cId="2901792901" sldId="283"/>
            <ac:spMk id="2" creationId="{1151F72C-9BC9-0F48-BB7F-7D64B9E7E3F2}"/>
          </ac:spMkLst>
        </pc:spChg>
        <pc:spChg chg="mod">
          <ac:chgData name="김현준" userId="185f8337-2247-4f37-8bdb-f28dabdaedae" providerId="ADAL" clId="{309EE9CD-BD3F-0742-9BC0-1C3FF7FF85B7}" dt="2021-08-09T09:46:52.426" v="527" actId="20577"/>
          <ac:spMkLst>
            <pc:docMk/>
            <pc:sldMk cId="2901792901" sldId="283"/>
            <ac:spMk id="3" creationId="{00DB8F58-08BC-5B46-A3C3-8063028154FA}"/>
          </ac:spMkLst>
        </pc:spChg>
      </pc:sldChg>
      <pc:sldChg chg="modSp add del">
        <pc:chgData name="김현준" userId="185f8337-2247-4f37-8bdb-f28dabdaedae" providerId="ADAL" clId="{309EE9CD-BD3F-0742-9BC0-1C3FF7FF85B7}" dt="2021-08-09T12:54:26.017" v="1013" actId="2696"/>
        <pc:sldMkLst>
          <pc:docMk/>
          <pc:sldMk cId="2298548908" sldId="284"/>
        </pc:sldMkLst>
        <pc:spChg chg="mod">
          <ac:chgData name="김현준" userId="185f8337-2247-4f37-8bdb-f28dabdaedae" providerId="ADAL" clId="{309EE9CD-BD3F-0742-9BC0-1C3FF7FF85B7}" dt="2021-08-08T22:14:50.334" v="369" actId="20577"/>
          <ac:spMkLst>
            <pc:docMk/>
            <pc:sldMk cId="2298548908" sldId="284"/>
            <ac:spMk id="2" creationId="{1DA331C3-754C-3D46-9AEB-08C202BFA9DF}"/>
          </ac:spMkLst>
        </pc:spChg>
        <pc:spChg chg="mod">
          <ac:chgData name="김현준" userId="185f8337-2247-4f37-8bdb-f28dabdaedae" providerId="ADAL" clId="{309EE9CD-BD3F-0742-9BC0-1C3FF7FF85B7}" dt="2021-08-09T10:40:02.310" v="732"/>
          <ac:spMkLst>
            <pc:docMk/>
            <pc:sldMk cId="2298548908" sldId="284"/>
            <ac:spMk id="3" creationId="{71B50DD4-91FF-EE46-BA30-2DDD9DCC7747}"/>
          </ac:spMkLst>
        </pc:spChg>
      </pc:sldChg>
      <pc:sldChg chg="addSp modSp add">
        <pc:chgData name="김현준" userId="185f8337-2247-4f37-8bdb-f28dabdaedae" providerId="ADAL" clId="{309EE9CD-BD3F-0742-9BC0-1C3FF7FF85B7}" dt="2021-08-10T13:55:02.767" v="2664" actId="207"/>
        <pc:sldMkLst>
          <pc:docMk/>
          <pc:sldMk cId="3157404397" sldId="285"/>
        </pc:sldMkLst>
        <pc:spChg chg="mod">
          <ac:chgData name="김현준" userId="185f8337-2247-4f37-8bdb-f28dabdaedae" providerId="ADAL" clId="{309EE9CD-BD3F-0742-9BC0-1C3FF7FF85B7}" dt="2021-08-08T22:03:48.991" v="226" actId="20577"/>
          <ac:spMkLst>
            <pc:docMk/>
            <pc:sldMk cId="3157404397" sldId="285"/>
            <ac:spMk id="2" creationId="{F8455FEC-BA5C-A84F-B863-A7D4FF25D80F}"/>
          </ac:spMkLst>
        </pc:spChg>
        <pc:spChg chg="mod">
          <ac:chgData name="김현준" userId="185f8337-2247-4f37-8bdb-f28dabdaedae" providerId="ADAL" clId="{309EE9CD-BD3F-0742-9BC0-1C3FF7FF85B7}" dt="2021-08-10T13:24:40.324" v="2647" actId="20577"/>
          <ac:spMkLst>
            <pc:docMk/>
            <pc:sldMk cId="3157404397" sldId="285"/>
            <ac:spMk id="3" creationId="{AE68667D-1380-AC44-9263-B3E0F37CE4AC}"/>
          </ac:spMkLst>
        </pc:spChg>
        <pc:spChg chg="add mod">
          <ac:chgData name="김현준" userId="185f8337-2247-4f37-8bdb-f28dabdaedae" providerId="ADAL" clId="{309EE9CD-BD3F-0742-9BC0-1C3FF7FF85B7}" dt="2021-08-10T13:55:02.767" v="2664" actId="207"/>
          <ac:spMkLst>
            <pc:docMk/>
            <pc:sldMk cId="3157404397" sldId="285"/>
            <ac:spMk id="4" creationId="{75545948-F1D8-9D4A-9A32-ECE7CFA891B6}"/>
          </ac:spMkLst>
        </pc:spChg>
      </pc:sldChg>
      <pc:sldChg chg="addSp modSp add">
        <pc:chgData name="김현준" userId="185f8337-2247-4f37-8bdb-f28dabdaedae" providerId="ADAL" clId="{309EE9CD-BD3F-0742-9BC0-1C3FF7FF85B7}" dt="2021-08-10T23:22:11.439" v="3022" actId="1036"/>
        <pc:sldMkLst>
          <pc:docMk/>
          <pc:sldMk cId="949035095" sldId="286"/>
        </pc:sldMkLst>
        <pc:spChg chg="mod">
          <ac:chgData name="김현준" userId="185f8337-2247-4f37-8bdb-f28dabdaedae" providerId="ADAL" clId="{309EE9CD-BD3F-0742-9BC0-1C3FF7FF85B7}" dt="2021-08-08T22:04:15.258" v="242" actId="27636"/>
          <ac:spMkLst>
            <pc:docMk/>
            <pc:sldMk cId="949035095" sldId="286"/>
            <ac:spMk id="2" creationId="{3750C9CD-8747-B549-9338-56A26A291F90}"/>
          </ac:spMkLst>
        </pc:spChg>
        <pc:spChg chg="mod">
          <ac:chgData name="김현준" userId="185f8337-2247-4f37-8bdb-f28dabdaedae" providerId="ADAL" clId="{309EE9CD-BD3F-0742-9BC0-1C3FF7FF85B7}" dt="2021-08-10T23:22:08.778" v="3017" actId="242"/>
          <ac:spMkLst>
            <pc:docMk/>
            <pc:sldMk cId="949035095" sldId="286"/>
            <ac:spMk id="3" creationId="{57F2B192-F87D-5343-842E-B9DF1D504262}"/>
          </ac:spMkLst>
        </pc:spChg>
        <pc:spChg chg="add mod">
          <ac:chgData name="김현준" userId="185f8337-2247-4f37-8bdb-f28dabdaedae" providerId="ADAL" clId="{309EE9CD-BD3F-0742-9BC0-1C3FF7FF85B7}" dt="2021-08-10T23:22:11.439" v="3022" actId="1036"/>
          <ac:spMkLst>
            <pc:docMk/>
            <pc:sldMk cId="949035095" sldId="286"/>
            <ac:spMk id="4" creationId="{C41324EF-65A1-9B46-97B4-BB13CEEFEA04}"/>
          </ac:spMkLst>
        </pc:spChg>
      </pc:sldChg>
      <pc:sldChg chg="addSp delSp modSp add">
        <pc:chgData name="김현준" userId="185f8337-2247-4f37-8bdb-f28dabdaedae" providerId="ADAL" clId="{309EE9CD-BD3F-0742-9BC0-1C3FF7FF85B7}" dt="2021-08-10T20:21:33.230" v="2691"/>
        <pc:sldMkLst>
          <pc:docMk/>
          <pc:sldMk cId="1555507048" sldId="287"/>
        </pc:sldMkLst>
        <pc:spChg chg="mod">
          <ac:chgData name="김현준" userId="185f8337-2247-4f37-8bdb-f28dabdaedae" providerId="ADAL" clId="{309EE9CD-BD3F-0742-9BC0-1C3FF7FF85B7}" dt="2021-08-10T13:02:06.966" v="2363" actId="20577"/>
          <ac:spMkLst>
            <pc:docMk/>
            <pc:sldMk cId="1555507048" sldId="287"/>
            <ac:spMk id="2" creationId="{F4D6B97B-B084-B74B-834D-B3F3EFDD6015}"/>
          </ac:spMkLst>
        </pc:spChg>
        <pc:spChg chg="mod">
          <ac:chgData name="김현준" userId="185f8337-2247-4f37-8bdb-f28dabdaedae" providerId="ADAL" clId="{309EE9CD-BD3F-0742-9BC0-1C3FF7FF85B7}" dt="2021-08-10T20:21:33.230" v="2691"/>
          <ac:spMkLst>
            <pc:docMk/>
            <pc:sldMk cId="1555507048" sldId="287"/>
            <ac:spMk id="3" creationId="{54F5E1B0-310D-CE40-9EB9-5867224C5DF7}"/>
          </ac:spMkLst>
        </pc:spChg>
        <pc:spChg chg="add del mod">
          <ac:chgData name="김현준" userId="185f8337-2247-4f37-8bdb-f28dabdaedae" providerId="ADAL" clId="{309EE9CD-BD3F-0742-9BC0-1C3FF7FF85B7}" dt="2021-08-10T13:06:31.867" v="2406"/>
          <ac:spMkLst>
            <pc:docMk/>
            <pc:sldMk cId="1555507048" sldId="287"/>
            <ac:spMk id="4" creationId="{4758B323-EC5A-6E45-83CB-4ADEB2CCBCF0}"/>
          </ac:spMkLst>
        </pc:spChg>
        <pc:spChg chg="add del mod">
          <ac:chgData name="김현준" userId="185f8337-2247-4f37-8bdb-f28dabdaedae" providerId="ADAL" clId="{309EE9CD-BD3F-0742-9BC0-1C3FF7FF85B7}" dt="2021-08-10T13:17:28.527" v="2534"/>
          <ac:spMkLst>
            <pc:docMk/>
            <pc:sldMk cId="1555507048" sldId="287"/>
            <ac:spMk id="5" creationId="{35FA5045-677B-B24D-8F5B-1A6E16A75E15}"/>
          </ac:spMkLst>
        </pc:spChg>
        <pc:spChg chg="add mod">
          <ac:chgData name="김현준" userId="185f8337-2247-4f37-8bdb-f28dabdaedae" providerId="ADAL" clId="{309EE9CD-BD3F-0742-9BC0-1C3FF7FF85B7}" dt="2021-08-10T20:21:03.331" v="2690" actId="1076"/>
          <ac:spMkLst>
            <pc:docMk/>
            <pc:sldMk cId="1555507048" sldId="287"/>
            <ac:spMk id="6" creationId="{6BA55F01-F7D9-764F-A04C-280126AAE1E5}"/>
          </ac:spMkLst>
        </pc:spChg>
        <pc:spChg chg="add del mod">
          <ac:chgData name="김현준" userId="185f8337-2247-4f37-8bdb-f28dabdaedae" providerId="ADAL" clId="{309EE9CD-BD3F-0742-9BC0-1C3FF7FF85B7}" dt="2021-08-10T13:17:29.730" v="2535"/>
          <ac:spMkLst>
            <pc:docMk/>
            <pc:sldMk cId="1555507048" sldId="287"/>
            <ac:spMk id="7" creationId="{19AF0D49-D631-E040-B813-371B38FBA672}"/>
          </ac:spMkLst>
        </pc:spChg>
        <pc:spChg chg="add del">
          <ac:chgData name="김현준" userId="185f8337-2247-4f37-8bdb-f28dabdaedae" providerId="ADAL" clId="{309EE9CD-BD3F-0742-9BC0-1C3FF7FF85B7}" dt="2021-08-10T13:17:26.084" v="2533"/>
          <ac:spMkLst>
            <pc:docMk/>
            <pc:sldMk cId="1555507048" sldId="287"/>
            <ac:spMk id="9" creationId="{2F72E9A1-A087-104C-AEA9-397F1B703914}"/>
          </ac:spMkLst>
        </pc:spChg>
        <pc:spChg chg="add del">
          <ac:chgData name="김현준" userId="185f8337-2247-4f37-8bdb-f28dabdaedae" providerId="ADAL" clId="{309EE9CD-BD3F-0742-9BC0-1C3FF7FF85B7}" dt="2021-08-10T13:18:22.338" v="2538"/>
          <ac:spMkLst>
            <pc:docMk/>
            <pc:sldMk cId="1555507048" sldId="287"/>
            <ac:spMk id="10" creationId="{08EC8741-6790-FC40-A329-60C9516AFA6D}"/>
          </ac:spMkLst>
        </pc:spChg>
        <pc:spChg chg="add mod">
          <ac:chgData name="김현준" userId="185f8337-2247-4f37-8bdb-f28dabdaedae" providerId="ADAL" clId="{309EE9CD-BD3F-0742-9BC0-1C3FF7FF85B7}" dt="2021-08-10T20:20:58.303" v="2689" actId="1076"/>
          <ac:spMkLst>
            <pc:docMk/>
            <pc:sldMk cId="1555507048" sldId="287"/>
            <ac:spMk id="12" creationId="{EDA36E58-474D-5A4C-A973-F2BFF5E2E6B2}"/>
          </ac:spMkLst>
        </pc:spChg>
        <pc:graphicFrameChg chg="add del mod modGraphic">
          <ac:chgData name="김현준" userId="185f8337-2247-4f37-8bdb-f28dabdaedae" providerId="ADAL" clId="{309EE9CD-BD3F-0742-9BC0-1C3FF7FF85B7}" dt="2021-08-10T13:17:32.362" v="2536"/>
          <ac:graphicFrameMkLst>
            <pc:docMk/>
            <pc:sldMk cId="1555507048" sldId="287"/>
            <ac:graphicFrameMk id="8" creationId="{CEDED271-E655-5448-9E26-41E808AB4C9F}"/>
          </ac:graphicFrameMkLst>
        </pc:graphicFrameChg>
        <pc:picChg chg="add del mod">
          <ac:chgData name="김현준" userId="185f8337-2247-4f37-8bdb-f28dabdaedae" providerId="ADAL" clId="{309EE9CD-BD3F-0742-9BC0-1C3FF7FF85B7}" dt="2021-08-10T13:19:59.213" v="2556"/>
          <ac:picMkLst>
            <pc:docMk/>
            <pc:sldMk cId="1555507048" sldId="287"/>
            <ac:picMk id="11" creationId="{D85E5F42-8669-5A42-A448-EAE40C87C13D}"/>
          </ac:picMkLst>
        </pc:picChg>
      </pc:sldChg>
      <pc:sldChg chg="addSp delSp modSp add">
        <pc:chgData name="김현준" userId="185f8337-2247-4f37-8bdb-f28dabdaedae" providerId="ADAL" clId="{309EE9CD-BD3F-0742-9BC0-1C3FF7FF85B7}" dt="2021-08-10T23:03:54.484" v="2801" actId="20577"/>
        <pc:sldMkLst>
          <pc:docMk/>
          <pc:sldMk cId="1913540396" sldId="288"/>
        </pc:sldMkLst>
        <pc:spChg chg="mod">
          <ac:chgData name="김현준" userId="185f8337-2247-4f37-8bdb-f28dabdaedae" providerId="ADAL" clId="{309EE9CD-BD3F-0742-9BC0-1C3FF7FF85B7}" dt="2021-08-09T21:08:59.953" v="1508"/>
          <ac:spMkLst>
            <pc:docMk/>
            <pc:sldMk cId="1913540396" sldId="288"/>
            <ac:spMk id="2" creationId="{EB56D941-1789-8848-8B00-A87CF98712D3}"/>
          </ac:spMkLst>
        </pc:spChg>
        <pc:spChg chg="mod">
          <ac:chgData name="김현준" userId="185f8337-2247-4f37-8bdb-f28dabdaedae" providerId="ADAL" clId="{309EE9CD-BD3F-0742-9BC0-1C3FF7FF85B7}" dt="2021-08-10T23:03:54.484" v="2801" actId="20577"/>
          <ac:spMkLst>
            <pc:docMk/>
            <pc:sldMk cId="1913540396" sldId="288"/>
            <ac:spMk id="3" creationId="{E3537C16-0BF9-EB43-8D20-4D02721052A9}"/>
          </ac:spMkLst>
        </pc:spChg>
        <pc:spChg chg="add mod">
          <ac:chgData name="김현준" userId="185f8337-2247-4f37-8bdb-f28dabdaedae" providerId="ADAL" clId="{309EE9CD-BD3F-0742-9BC0-1C3FF7FF85B7}" dt="2021-08-09T21:16:47.569" v="1517"/>
          <ac:spMkLst>
            <pc:docMk/>
            <pc:sldMk cId="1913540396" sldId="288"/>
            <ac:spMk id="4" creationId="{3A9229D3-B000-F84E-B2AF-98F76CCC3A34}"/>
          </ac:spMkLst>
        </pc:spChg>
        <pc:graphicFrameChg chg="add del">
          <ac:chgData name="김현준" userId="185f8337-2247-4f37-8bdb-f28dabdaedae" providerId="ADAL" clId="{309EE9CD-BD3F-0742-9BC0-1C3FF7FF85B7}" dt="2021-08-08T22:21:34.212" v="388"/>
          <ac:graphicFrameMkLst>
            <pc:docMk/>
            <pc:sldMk cId="1913540396" sldId="288"/>
            <ac:graphicFrameMk id="5" creationId="{86EA9E64-F95D-9B47-A300-FD1E8672CB6E}"/>
          </ac:graphicFrameMkLst>
        </pc:graphicFrameChg>
        <pc:picChg chg="add mod">
          <ac:chgData name="김현준" userId="185f8337-2247-4f37-8bdb-f28dabdaedae" providerId="ADAL" clId="{309EE9CD-BD3F-0742-9BC0-1C3FF7FF85B7}" dt="2021-08-10T13:10:57.355" v="2466" actId="1076"/>
          <ac:picMkLst>
            <pc:docMk/>
            <pc:sldMk cId="1913540396" sldId="288"/>
            <ac:picMk id="5" creationId="{FAEFD293-B321-6843-93B5-5C2EDB6096D4}"/>
          </ac:picMkLst>
        </pc:picChg>
        <pc:picChg chg="add del">
          <ac:chgData name="김현준" userId="185f8337-2247-4f37-8bdb-f28dabdaedae" providerId="ADAL" clId="{309EE9CD-BD3F-0742-9BC0-1C3FF7FF85B7}" dt="2021-08-08T22:22:12.577" v="396"/>
          <ac:picMkLst>
            <pc:docMk/>
            <pc:sldMk cId="1913540396" sldId="288"/>
            <ac:picMk id="6" creationId="{D8F588B0-E964-F048-8915-955E6E53220E}"/>
          </ac:picMkLst>
        </pc:picChg>
        <pc:picChg chg="add mod modCrop">
          <ac:chgData name="김현준" userId="185f8337-2247-4f37-8bdb-f28dabdaedae" providerId="ADAL" clId="{309EE9CD-BD3F-0742-9BC0-1C3FF7FF85B7}" dt="2021-08-10T13:10:52.787" v="2464" actId="14100"/>
          <ac:picMkLst>
            <pc:docMk/>
            <pc:sldMk cId="1913540396" sldId="288"/>
            <ac:picMk id="7" creationId="{A937031A-3DD6-3246-9D16-ED92863D1F45}"/>
          </ac:picMkLst>
        </pc:picChg>
        <pc:picChg chg="add del mod">
          <ac:chgData name="김현준" userId="185f8337-2247-4f37-8bdb-f28dabdaedae" providerId="ADAL" clId="{309EE9CD-BD3F-0742-9BC0-1C3FF7FF85B7}" dt="2021-08-09T21:04:42.933" v="1497"/>
          <ac:picMkLst>
            <pc:docMk/>
            <pc:sldMk cId="1913540396" sldId="288"/>
            <ac:picMk id="8" creationId="{019A1930-3232-6A40-8D61-626E6076508C}"/>
          </ac:picMkLst>
        </pc:picChg>
      </pc:sldChg>
      <pc:sldChg chg="addSp modSp add ord">
        <pc:chgData name="김현준" userId="185f8337-2247-4f37-8bdb-f28dabdaedae" providerId="ADAL" clId="{309EE9CD-BD3F-0742-9BC0-1C3FF7FF85B7}" dt="2021-08-10T23:17:39.886" v="2980" actId="1076"/>
        <pc:sldMkLst>
          <pc:docMk/>
          <pc:sldMk cId="1591223104" sldId="289"/>
        </pc:sldMkLst>
        <pc:spChg chg="mod">
          <ac:chgData name="김현준" userId="185f8337-2247-4f37-8bdb-f28dabdaedae" providerId="ADAL" clId="{309EE9CD-BD3F-0742-9BC0-1C3FF7FF85B7}" dt="2021-08-08T22:27:08.521" v="432" actId="20577"/>
          <ac:spMkLst>
            <pc:docMk/>
            <pc:sldMk cId="1591223104" sldId="289"/>
            <ac:spMk id="2" creationId="{DDE90139-7750-534E-AD34-D7494FEE2B09}"/>
          </ac:spMkLst>
        </pc:spChg>
        <pc:spChg chg="mod">
          <ac:chgData name="김현준" userId="185f8337-2247-4f37-8bdb-f28dabdaedae" providerId="ADAL" clId="{309EE9CD-BD3F-0742-9BC0-1C3FF7FF85B7}" dt="2021-08-10T23:17:38.132" v="2979" actId="20577"/>
          <ac:spMkLst>
            <pc:docMk/>
            <pc:sldMk cId="1591223104" sldId="289"/>
            <ac:spMk id="3" creationId="{E0D244EB-E722-AA45-B59D-F529179A7613}"/>
          </ac:spMkLst>
        </pc:spChg>
        <pc:spChg chg="add mod">
          <ac:chgData name="김현준" userId="185f8337-2247-4f37-8bdb-f28dabdaedae" providerId="ADAL" clId="{309EE9CD-BD3F-0742-9BC0-1C3FF7FF85B7}" dt="2021-08-10T09:37:48.212" v="1685"/>
          <ac:spMkLst>
            <pc:docMk/>
            <pc:sldMk cId="1591223104" sldId="289"/>
            <ac:spMk id="4" creationId="{A80B9EBE-C899-8F42-A2A2-4A06D688D44E}"/>
          </ac:spMkLst>
        </pc:spChg>
        <pc:picChg chg="add mod">
          <ac:chgData name="김현준" userId="185f8337-2247-4f37-8bdb-f28dabdaedae" providerId="ADAL" clId="{309EE9CD-BD3F-0742-9BC0-1C3FF7FF85B7}" dt="2021-08-10T23:17:39.886" v="2980" actId="1076"/>
          <ac:picMkLst>
            <pc:docMk/>
            <pc:sldMk cId="1591223104" sldId="289"/>
            <ac:picMk id="5" creationId="{758EA40A-EE8C-E34D-9257-B5A741D737AA}"/>
          </ac:picMkLst>
        </pc:picChg>
      </pc:sldChg>
      <pc:sldChg chg="add del">
        <pc:chgData name="김현준" userId="185f8337-2247-4f37-8bdb-f28dabdaedae" providerId="ADAL" clId="{309EE9CD-BD3F-0742-9BC0-1C3FF7FF85B7}" dt="2021-08-08T22:26:43.805" v="427" actId="2696"/>
        <pc:sldMkLst>
          <pc:docMk/>
          <pc:sldMk cId="399517436" sldId="290"/>
        </pc:sldMkLst>
      </pc:sldChg>
      <pc:sldChg chg="addSp modSp add">
        <pc:chgData name="김현준" userId="185f8337-2247-4f37-8bdb-f28dabdaedae" providerId="ADAL" clId="{309EE9CD-BD3F-0742-9BC0-1C3FF7FF85B7}" dt="2021-08-10T23:14:28.706" v="2942" actId="403"/>
        <pc:sldMkLst>
          <pc:docMk/>
          <pc:sldMk cId="3953522708" sldId="291"/>
        </pc:sldMkLst>
        <pc:spChg chg="mod">
          <ac:chgData name="김현준" userId="185f8337-2247-4f37-8bdb-f28dabdaedae" providerId="ADAL" clId="{309EE9CD-BD3F-0742-9BC0-1C3FF7FF85B7}" dt="2021-08-08T22:06:44.665" v="322" actId="20577"/>
          <ac:spMkLst>
            <pc:docMk/>
            <pc:sldMk cId="3953522708" sldId="291"/>
            <ac:spMk id="2" creationId="{F2C78ECE-3586-4442-A4D9-A9BE5B525B53}"/>
          </ac:spMkLst>
        </pc:spChg>
        <pc:spChg chg="mod">
          <ac:chgData name="김현준" userId="185f8337-2247-4f37-8bdb-f28dabdaedae" providerId="ADAL" clId="{309EE9CD-BD3F-0742-9BC0-1C3FF7FF85B7}" dt="2021-08-09T21:19:44.215" v="1588" actId="20577"/>
          <ac:spMkLst>
            <pc:docMk/>
            <pc:sldMk cId="3953522708" sldId="291"/>
            <ac:spMk id="3" creationId="{0D4F8520-E993-C949-AD2F-9EAAB984385A}"/>
          </ac:spMkLst>
        </pc:spChg>
        <pc:spChg chg="add mod">
          <ac:chgData name="김현준" userId="185f8337-2247-4f37-8bdb-f28dabdaedae" providerId="ADAL" clId="{309EE9CD-BD3F-0742-9BC0-1C3FF7FF85B7}" dt="2021-08-10T09:37:38.913" v="1681" actId="20577"/>
          <ac:spMkLst>
            <pc:docMk/>
            <pc:sldMk cId="3953522708" sldId="291"/>
            <ac:spMk id="4" creationId="{7D3A4217-BF7D-F947-9C31-858FD4F6505B}"/>
          </ac:spMkLst>
        </pc:spChg>
        <pc:spChg chg="add mod">
          <ac:chgData name="김현준" userId="185f8337-2247-4f37-8bdb-f28dabdaedae" providerId="ADAL" clId="{309EE9CD-BD3F-0742-9BC0-1C3FF7FF85B7}" dt="2021-08-10T23:14:12.889" v="2933" actId="20577"/>
          <ac:spMkLst>
            <pc:docMk/>
            <pc:sldMk cId="3953522708" sldId="291"/>
            <ac:spMk id="6" creationId="{9D9B0FF5-1CE8-7D49-AFC7-4680A37596E1}"/>
          </ac:spMkLst>
        </pc:spChg>
        <pc:graphicFrameChg chg="add mod modGraphic">
          <ac:chgData name="김현준" userId="185f8337-2247-4f37-8bdb-f28dabdaedae" providerId="ADAL" clId="{309EE9CD-BD3F-0742-9BC0-1C3FF7FF85B7}" dt="2021-08-10T23:14:28.706" v="2942" actId="403"/>
          <ac:graphicFrameMkLst>
            <pc:docMk/>
            <pc:sldMk cId="3953522708" sldId="291"/>
            <ac:graphicFrameMk id="5" creationId="{89EAA486-4C8E-8C44-B106-737BCF3D22C3}"/>
          </ac:graphicFrameMkLst>
        </pc:graphicFrameChg>
      </pc:sldChg>
      <pc:sldChg chg="modSp add">
        <pc:chgData name="김현준" userId="185f8337-2247-4f37-8bdb-f28dabdaedae" providerId="ADAL" clId="{309EE9CD-BD3F-0742-9BC0-1C3FF7FF85B7}" dt="2021-08-10T23:21:04.305" v="3011" actId="12"/>
        <pc:sldMkLst>
          <pc:docMk/>
          <pc:sldMk cId="1177558394" sldId="292"/>
        </pc:sldMkLst>
        <pc:spChg chg="mod">
          <ac:chgData name="김현준" userId="185f8337-2247-4f37-8bdb-f28dabdaedae" providerId="ADAL" clId="{309EE9CD-BD3F-0742-9BC0-1C3FF7FF85B7}" dt="2021-08-10T23:20:57.684" v="3008" actId="20577"/>
          <ac:spMkLst>
            <pc:docMk/>
            <pc:sldMk cId="1177558394" sldId="292"/>
            <ac:spMk id="2" creationId="{BBAD81C8-1BE0-7243-B15D-CFCC7D1FAC59}"/>
          </ac:spMkLst>
        </pc:spChg>
        <pc:spChg chg="mod">
          <ac:chgData name="김현준" userId="185f8337-2247-4f37-8bdb-f28dabdaedae" providerId="ADAL" clId="{309EE9CD-BD3F-0742-9BC0-1C3FF7FF85B7}" dt="2021-08-10T23:21:04.305" v="3011" actId="12"/>
          <ac:spMkLst>
            <pc:docMk/>
            <pc:sldMk cId="1177558394" sldId="292"/>
            <ac:spMk id="3" creationId="{3D17BBA3-0991-934D-992D-850132B3CD9C}"/>
          </ac:spMkLst>
        </pc:spChg>
      </pc:sldChg>
      <pc:sldChg chg="addSp delSp modSp add ord">
        <pc:chgData name="김현준" userId="185f8337-2247-4f37-8bdb-f28dabdaedae" providerId="ADAL" clId="{309EE9CD-BD3F-0742-9BC0-1C3FF7FF85B7}" dt="2021-08-10T20:24:08.298" v="2692"/>
        <pc:sldMkLst>
          <pc:docMk/>
          <pc:sldMk cId="2840725754" sldId="293"/>
        </pc:sldMkLst>
        <pc:spChg chg="mod">
          <ac:chgData name="김현준" userId="185f8337-2247-4f37-8bdb-f28dabdaedae" providerId="ADAL" clId="{309EE9CD-BD3F-0742-9BC0-1C3FF7FF85B7}" dt="2021-08-10T13:08:28.119" v="2436" actId="20577"/>
          <ac:spMkLst>
            <pc:docMk/>
            <pc:sldMk cId="2840725754" sldId="293"/>
            <ac:spMk id="2" creationId="{3AE123F7-7651-1C47-BA5C-18BAB6A52C78}"/>
          </ac:spMkLst>
        </pc:spChg>
        <pc:spChg chg="del">
          <ac:chgData name="김현준" userId="185f8337-2247-4f37-8bdb-f28dabdaedae" providerId="ADAL" clId="{309EE9CD-BD3F-0742-9BC0-1C3FF7FF85B7}" dt="2021-08-10T12:32:37.167" v="1888"/>
          <ac:spMkLst>
            <pc:docMk/>
            <pc:sldMk cId="2840725754" sldId="293"/>
            <ac:spMk id="3" creationId="{DEFA32A7-FD6D-4242-9CC4-4A0E1B50151E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5" creationId="{A0603D9E-1C7B-CC40-9C87-5B5A1BC1F193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6" creationId="{12206E57-5897-394D-B65B-2E44B622CC1E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7" creationId="{5D5AFC27-962E-2549-91A4-E86547F78A5B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8" creationId="{5E6273E2-EBD3-BE45-9C71-E6FAC3C7F006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9" creationId="{25F4F1D3-C7A2-C74D-B11C-C681F6689CAF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10" creationId="{D141993A-88C6-B34E-A7F5-4F49997A0AE1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11" creationId="{7F11F37B-E092-134A-9111-2F3721A2E79D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12" creationId="{6771710D-BCA9-E94E-B34B-030662488DC1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13" creationId="{FF539215-3B3D-F04B-B133-F3BBC2CFA334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14" creationId="{61C6CF8A-D1E6-E84D-8E9B-1226271D9FC1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15" creationId="{0A90AE78-614F-F34A-BACE-061EB9D99EA9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16" creationId="{0E9A8740-D14D-E642-8E70-B70DD4AE996D}"/>
          </ac:spMkLst>
        </pc:spChg>
        <pc:spChg chg="add mod">
          <ac:chgData name="김현준" userId="185f8337-2247-4f37-8bdb-f28dabdaedae" providerId="ADAL" clId="{309EE9CD-BD3F-0742-9BC0-1C3FF7FF85B7}" dt="2021-08-10T12:35:22.532" v="2064" actId="1076"/>
          <ac:spMkLst>
            <pc:docMk/>
            <pc:sldMk cId="2840725754" sldId="293"/>
            <ac:spMk id="17" creationId="{EB89612E-B9B2-854D-93D7-98BCFB94F334}"/>
          </ac:spMkLst>
        </pc:spChg>
        <pc:spChg chg="add mod">
          <ac:chgData name="김현준" userId="185f8337-2247-4f37-8bdb-f28dabdaedae" providerId="ADAL" clId="{309EE9CD-BD3F-0742-9BC0-1C3FF7FF85B7}" dt="2021-08-10T13:06:20.859" v="2404" actId="1076"/>
          <ac:spMkLst>
            <pc:docMk/>
            <pc:sldMk cId="2840725754" sldId="293"/>
            <ac:spMk id="18" creationId="{C6E9927E-F864-BF48-939F-014DB251A671}"/>
          </ac:spMkLst>
        </pc:spChg>
        <pc:spChg chg="add del mod">
          <ac:chgData name="김현준" userId="185f8337-2247-4f37-8bdb-f28dabdaedae" providerId="ADAL" clId="{309EE9CD-BD3F-0742-9BC0-1C3FF7FF85B7}" dt="2021-08-10T12:35:50.528" v="2072" actId="767"/>
          <ac:spMkLst>
            <pc:docMk/>
            <pc:sldMk cId="2840725754" sldId="293"/>
            <ac:spMk id="19" creationId="{FC2E6D9E-59ED-4C49-85CF-3F7BFEB33E31}"/>
          </ac:spMkLst>
        </pc:spChg>
        <pc:spChg chg="add del mod">
          <ac:chgData name="김현준" userId="185f8337-2247-4f37-8bdb-f28dabdaedae" providerId="ADAL" clId="{309EE9CD-BD3F-0742-9BC0-1C3FF7FF85B7}" dt="2021-08-10T12:36:23.732" v="2124"/>
          <ac:spMkLst>
            <pc:docMk/>
            <pc:sldMk cId="2840725754" sldId="293"/>
            <ac:spMk id="20" creationId="{FB016686-5311-5443-846D-E456F3FD0D95}"/>
          </ac:spMkLst>
        </pc:spChg>
        <pc:spChg chg="add mod">
          <ac:chgData name="김현준" userId="185f8337-2247-4f37-8bdb-f28dabdaedae" providerId="ADAL" clId="{309EE9CD-BD3F-0742-9BC0-1C3FF7FF85B7}" dt="2021-08-10T13:06:20.859" v="2404" actId="1076"/>
          <ac:spMkLst>
            <pc:docMk/>
            <pc:sldMk cId="2840725754" sldId="293"/>
            <ac:spMk id="21" creationId="{F5801C9A-87D5-C642-BF8E-FD1E25E7B4E8}"/>
          </ac:spMkLst>
        </pc:spChg>
        <pc:spChg chg="add mod">
          <ac:chgData name="김현준" userId="185f8337-2247-4f37-8bdb-f28dabdaedae" providerId="ADAL" clId="{309EE9CD-BD3F-0742-9BC0-1C3FF7FF85B7}" dt="2021-08-10T13:06:20.859" v="2404" actId="1076"/>
          <ac:spMkLst>
            <pc:docMk/>
            <pc:sldMk cId="2840725754" sldId="293"/>
            <ac:spMk id="22" creationId="{49826FE3-3164-3A47-A582-C3EDD24B6BD0}"/>
          </ac:spMkLst>
        </pc:spChg>
        <pc:spChg chg="add mod">
          <ac:chgData name="김현준" userId="185f8337-2247-4f37-8bdb-f28dabdaedae" providerId="ADAL" clId="{309EE9CD-BD3F-0742-9BC0-1C3FF7FF85B7}" dt="2021-08-10T13:06:20.859" v="2404" actId="1076"/>
          <ac:spMkLst>
            <pc:docMk/>
            <pc:sldMk cId="2840725754" sldId="293"/>
            <ac:spMk id="23" creationId="{E53CEE5A-1496-9C42-9034-4343B682DBE3}"/>
          </ac:spMkLst>
        </pc:spChg>
        <pc:picChg chg="add del mod">
          <ac:chgData name="김현준" userId="185f8337-2247-4f37-8bdb-f28dabdaedae" providerId="ADAL" clId="{309EE9CD-BD3F-0742-9BC0-1C3FF7FF85B7}" dt="2021-08-10T13:06:20.859" v="2404" actId="1076"/>
          <ac:picMkLst>
            <pc:docMk/>
            <pc:sldMk cId="2840725754" sldId="293"/>
            <ac:picMk id="4" creationId="{D0EAD384-1285-4E40-B962-1251CB354F2A}"/>
          </ac:picMkLst>
        </pc:picChg>
      </pc:sldChg>
      <pc:sldChg chg="addSp delSp modSp add del ord">
        <pc:chgData name="김현준" userId="185f8337-2247-4f37-8bdb-f28dabdaedae" providerId="ADAL" clId="{309EE9CD-BD3F-0742-9BC0-1C3FF7FF85B7}" dt="2021-08-09T09:45:44.805" v="498" actId="2696"/>
        <pc:sldMkLst>
          <pc:docMk/>
          <pc:sldMk cId="1291818714" sldId="294"/>
        </pc:sldMkLst>
        <pc:spChg chg="mod">
          <ac:chgData name="김현준" userId="185f8337-2247-4f37-8bdb-f28dabdaedae" providerId="ADAL" clId="{309EE9CD-BD3F-0742-9BC0-1C3FF7FF85B7}" dt="2021-08-09T09:39:42.459" v="470" actId="20577"/>
          <ac:spMkLst>
            <pc:docMk/>
            <pc:sldMk cId="1291818714" sldId="294"/>
            <ac:spMk id="3" creationId="{059CC6C2-5A76-1E4F-836E-F8E899F6F6EB}"/>
          </ac:spMkLst>
        </pc:spChg>
        <pc:spChg chg="mod">
          <ac:chgData name="김현준" userId="185f8337-2247-4f37-8bdb-f28dabdaedae" providerId="ADAL" clId="{309EE9CD-BD3F-0742-9BC0-1C3FF7FF85B7}" dt="2021-08-09T09:35:31.342" v="453"/>
          <ac:spMkLst>
            <pc:docMk/>
            <pc:sldMk cId="1291818714" sldId="294"/>
            <ac:spMk id="4" creationId="{08876578-1D38-2043-BE8E-FEB710424087}"/>
          </ac:spMkLst>
        </pc:spChg>
        <pc:grpChg chg="add del mod">
          <ac:chgData name="김현준" userId="185f8337-2247-4f37-8bdb-f28dabdaedae" providerId="ADAL" clId="{309EE9CD-BD3F-0742-9BC0-1C3FF7FF85B7}" dt="2021-08-09T09:35:43.023" v="455"/>
          <ac:grpSpMkLst>
            <pc:docMk/>
            <pc:sldMk cId="1291818714" sldId="294"/>
            <ac:grpSpMk id="5" creationId="{F6957CB7-74ED-4842-8C8A-294777297F55}"/>
          </ac:grpSpMkLst>
        </pc:grpChg>
        <pc:picChg chg="del">
          <ac:chgData name="김현준" userId="185f8337-2247-4f37-8bdb-f28dabdaedae" providerId="ADAL" clId="{309EE9CD-BD3F-0742-9BC0-1C3FF7FF85B7}" dt="2021-08-09T09:34:18.256" v="443"/>
          <ac:picMkLst>
            <pc:docMk/>
            <pc:sldMk cId="1291818714" sldId="294"/>
            <ac:picMk id="6" creationId="{1C0A0341-CE9F-0D4B-87CB-C047B3EF70A8}"/>
          </ac:picMkLst>
        </pc:picChg>
      </pc:sldChg>
      <pc:sldChg chg="modSp add">
        <pc:chgData name="김현준" userId="185f8337-2247-4f37-8bdb-f28dabdaedae" providerId="ADAL" clId="{309EE9CD-BD3F-0742-9BC0-1C3FF7FF85B7}" dt="2021-08-10T13:12:50.429" v="2473" actId="403"/>
        <pc:sldMkLst>
          <pc:docMk/>
          <pc:sldMk cId="2250088373" sldId="294"/>
        </pc:sldMkLst>
        <pc:spChg chg="mod">
          <ac:chgData name="김현준" userId="185f8337-2247-4f37-8bdb-f28dabdaedae" providerId="ADAL" clId="{309EE9CD-BD3F-0742-9BC0-1C3FF7FF85B7}" dt="2021-08-09T09:46:07.947" v="501"/>
          <ac:spMkLst>
            <pc:docMk/>
            <pc:sldMk cId="2250088373" sldId="294"/>
            <ac:spMk id="2" creationId="{FAA760F7-59AE-2C4D-B2DE-6BCC19C6FDA3}"/>
          </ac:spMkLst>
        </pc:spChg>
        <pc:spChg chg="mod">
          <ac:chgData name="김현준" userId="185f8337-2247-4f37-8bdb-f28dabdaedae" providerId="ADAL" clId="{309EE9CD-BD3F-0742-9BC0-1C3FF7FF85B7}" dt="2021-08-10T13:12:50.429" v="2473" actId="403"/>
          <ac:spMkLst>
            <pc:docMk/>
            <pc:sldMk cId="2250088373" sldId="294"/>
            <ac:spMk id="3" creationId="{1DC15287-378F-8243-AF0C-03C3AC588D28}"/>
          </ac:spMkLst>
        </pc:spChg>
      </pc:sldChg>
      <pc:sldChg chg="add del">
        <pc:chgData name="김현준" userId="185f8337-2247-4f37-8bdb-f28dabdaedae" providerId="ADAL" clId="{309EE9CD-BD3F-0742-9BC0-1C3FF7FF85B7}" dt="2021-08-09T09:33:43.625" v="437"/>
        <pc:sldMkLst>
          <pc:docMk/>
          <pc:sldMk cId="3742301395" sldId="294"/>
        </pc:sldMkLst>
      </pc:sldChg>
      <pc:sldChg chg="add del">
        <pc:chgData name="김현준" userId="185f8337-2247-4f37-8bdb-f28dabdaedae" providerId="ADAL" clId="{309EE9CD-BD3F-0742-9BC0-1C3FF7FF85B7}" dt="2021-08-09T09:50:36.896" v="560" actId="2696"/>
        <pc:sldMkLst>
          <pc:docMk/>
          <pc:sldMk cId="147037187" sldId="295"/>
        </pc:sldMkLst>
      </pc:sldChg>
      <pc:sldChg chg="add del">
        <pc:chgData name="김현준" userId="185f8337-2247-4f37-8bdb-f28dabdaedae" providerId="ADAL" clId="{309EE9CD-BD3F-0742-9BC0-1C3FF7FF85B7}" dt="2021-08-09T10:43:40.555" v="892" actId="2696"/>
        <pc:sldMkLst>
          <pc:docMk/>
          <pc:sldMk cId="2897349367" sldId="295"/>
        </pc:sldMkLst>
      </pc:sldChg>
      <pc:sldChg chg="add del">
        <pc:chgData name="김현준" userId="185f8337-2247-4f37-8bdb-f28dabdaedae" providerId="ADAL" clId="{309EE9CD-BD3F-0742-9BC0-1C3FF7FF85B7}" dt="2021-08-09T09:48:48.793" v="558"/>
        <pc:sldMkLst>
          <pc:docMk/>
          <pc:sldMk cId="3169324567" sldId="295"/>
        </pc:sldMkLst>
      </pc:sldChg>
      <pc:sldChg chg="addSp delSp modSp add">
        <pc:chgData name="김현준" userId="185f8337-2247-4f37-8bdb-f28dabdaedae" providerId="ADAL" clId="{309EE9CD-BD3F-0742-9BC0-1C3FF7FF85B7}" dt="2021-08-10T13:31:54.732" v="2661" actId="20577"/>
        <pc:sldMkLst>
          <pc:docMk/>
          <pc:sldMk cId="1119558885" sldId="296"/>
        </pc:sldMkLst>
        <pc:spChg chg="mod">
          <ac:chgData name="김현준" userId="185f8337-2247-4f37-8bdb-f28dabdaedae" providerId="ADAL" clId="{309EE9CD-BD3F-0742-9BC0-1C3FF7FF85B7}" dt="2021-08-10T10:26:04.909" v="1745" actId="27636"/>
          <ac:spMkLst>
            <pc:docMk/>
            <pc:sldMk cId="1119558885" sldId="296"/>
            <ac:spMk id="2" creationId="{460599C6-912D-5746-B85A-88CB076C2B14}"/>
          </ac:spMkLst>
        </pc:spChg>
        <pc:spChg chg="mod">
          <ac:chgData name="김현준" userId="185f8337-2247-4f37-8bdb-f28dabdaedae" providerId="ADAL" clId="{309EE9CD-BD3F-0742-9BC0-1C3FF7FF85B7}" dt="2021-08-10T13:31:54.732" v="2661" actId="20577"/>
          <ac:spMkLst>
            <pc:docMk/>
            <pc:sldMk cId="1119558885" sldId="296"/>
            <ac:spMk id="3" creationId="{059CC6C2-5A76-1E4F-836E-F8E899F6F6EB}"/>
          </ac:spMkLst>
        </pc:spChg>
        <pc:spChg chg="add del mod">
          <ac:chgData name="김현준" userId="185f8337-2247-4f37-8bdb-f28dabdaedae" providerId="ADAL" clId="{309EE9CD-BD3F-0742-9BC0-1C3FF7FF85B7}" dt="2021-08-10T10:25:21.659" v="1731"/>
          <ac:spMkLst>
            <pc:docMk/>
            <pc:sldMk cId="1119558885" sldId="296"/>
            <ac:spMk id="5" creationId="{B243654A-4F3D-4C4F-B546-F9B9A7B4E253}"/>
          </ac:spMkLst>
        </pc:spChg>
      </pc:sldChg>
      <pc:sldChg chg="addSp delSp modSp add del">
        <pc:chgData name="김현준" userId="185f8337-2247-4f37-8bdb-f28dabdaedae" providerId="ADAL" clId="{309EE9CD-BD3F-0742-9BC0-1C3FF7FF85B7}" dt="2021-08-09T09:48:48.164" v="557"/>
        <pc:sldMkLst>
          <pc:docMk/>
          <pc:sldMk cId="3147689054" sldId="296"/>
        </pc:sldMkLst>
        <pc:spChg chg="mod">
          <ac:chgData name="김현준" userId="185f8337-2247-4f37-8bdb-f28dabdaedae" providerId="ADAL" clId="{309EE9CD-BD3F-0742-9BC0-1C3FF7FF85B7}" dt="2021-08-09T09:47:50.687" v="538"/>
          <ac:spMkLst>
            <pc:docMk/>
            <pc:sldMk cId="3147689054" sldId="296"/>
            <ac:spMk id="3" creationId="{E3537C16-0BF9-EB43-8D20-4D02721052A9}"/>
          </ac:spMkLst>
        </pc:spChg>
        <pc:spChg chg="add del">
          <ac:chgData name="김현준" userId="185f8337-2247-4f37-8bdb-f28dabdaedae" providerId="ADAL" clId="{309EE9CD-BD3F-0742-9BC0-1C3FF7FF85B7}" dt="2021-08-09T09:48:46.963" v="554"/>
          <ac:spMkLst>
            <pc:docMk/>
            <pc:sldMk cId="3147689054" sldId="296"/>
            <ac:spMk id="4" creationId="{3A9229D3-B000-F84E-B2AF-98F76CCC3A34}"/>
          </ac:spMkLst>
        </pc:spChg>
        <pc:picChg chg="add del">
          <ac:chgData name="김현준" userId="185f8337-2247-4f37-8bdb-f28dabdaedae" providerId="ADAL" clId="{309EE9CD-BD3F-0742-9BC0-1C3FF7FF85B7}" dt="2021-08-09T09:48:47.320" v="555"/>
          <ac:picMkLst>
            <pc:docMk/>
            <pc:sldMk cId="3147689054" sldId="296"/>
            <ac:picMk id="7" creationId="{A937031A-3DD6-3246-9D16-ED92863D1F45}"/>
          </ac:picMkLst>
        </pc:picChg>
        <pc:picChg chg="add del mod">
          <ac:chgData name="김현준" userId="185f8337-2247-4f37-8bdb-f28dabdaedae" providerId="ADAL" clId="{309EE9CD-BD3F-0742-9BC0-1C3FF7FF85B7}" dt="2021-08-09T09:48:46.381" v="553" actId="1076"/>
          <ac:picMkLst>
            <pc:docMk/>
            <pc:sldMk cId="3147689054" sldId="296"/>
            <ac:picMk id="8" creationId="{019A1930-3232-6A40-8D61-626E6076508C}"/>
          </ac:picMkLst>
        </pc:picChg>
      </pc:sldChg>
      <pc:sldChg chg="modSp add del">
        <pc:chgData name="김현준" userId="185f8337-2247-4f37-8bdb-f28dabdaedae" providerId="ADAL" clId="{309EE9CD-BD3F-0742-9BC0-1C3FF7FF85B7}" dt="2021-08-09T10:44:35.340" v="894" actId="2696"/>
        <pc:sldMkLst>
          <pc:docMk/>
          <pc:sldMk cId="1845605795" sldId="297"/>
        </pc:sldMkLst>
        <pc:spChg chg="mod">
          <ac:chgData name="김현준" userId="185f8337-2247-4f37-8bdb-f28dabdaedae" providerId="ADAL" clId="{309EE9CD-BD3F-0742-9BC0-1C3FF7FF85B7}" dt="2021-08-09T10:17:10.244" v="602"/>
          <ac:spMkLst>
            <pc:docMk/>
            <pc:sldMk cId="1845605795" sldId="297"/>
            <ac:spMk id="3" creationId="{1DC15287-378F-8243-AF0C-03C3AC588D28}"/>
          </ac:spMkLst>
        </pc:spChg>
      </pc:sldChg>
      <pc:sldChg chg="modSp add ord">
        <pc:chgData name="김현준" userId="185f8337-2247-4f37-8bdb-f28dabdaedae" providerId="ADAL" clId="{309EE9CD-BD3F-0742-9BC0-1C3FF7FF85B7}" dt="2021-08-10T09:06:31.125" v="1622" actId="242"/>
        <pc:sldMkLst>
          <pc:docMk/>
          <pc:sldMk cId="802715354" sldId="298"/>
        </pc:sldMkLst>
        <pc:spChg chg="mod">
          <ac:chgData name="김현준" userId="185f8337-2247-4f37-8bdb-f28dabdaedae" providerId="ADAL" clId="{309EE9CD-BD3F-0742-9BC0-1C3FF7FF85B7}" dt="2021-08-09T10:35:06.142" v="661" actId="20577"/>
          <ac:spMkLst>
            <pc:docMk/>
            <pc:sldMk cId="802715354" sldId="298"/>
            <ac:spMk id="2" creationId="{1151F72C-9BC9-0F48-BB7F-7D64B9E7E3F2}"/>
          </ac:spMkLst>
        </pc:spChg>
        <pc:spChg chg="mod">
          <ac:chgData name="김현준" userId="185f8337-2247-4f37-8bdb-f28dabdaedae" providerId="ADAL" clId="{309EE9CD-BD3F-0742-9BC0-1C3FF7FF85B7}" dt="2021-08-10T09:06:31.125" v="1622" actId="242"/>
          <ac:spMkLst>
            <pc:docMk/>
            <pc:sldMk cId="802715354" sldId="298"/>
            <ac:spMk id="3" creationId="{00DB8F58-08BC-5B46-A3C3-8063028154FA}"/>
          </ac:spMkLst>
        </pc:spChg>
      </pc:sldChg>
      <pc:sldChg chg="modSp add">
        <pc:chgData name="김현준" userId="185f8337-2247-4f37-8bdb-f28dabdaedae" providerId="ADAL" clId="{309EE9CD-BD3F-0742-9BC0-1C3FF7FF85B7}" dt="2021-08-10T10:27:32.023" v="1746" actId="2711"/>
        <pc:sldMkLst>
          <pc:docMk/>
          <pc:sldMk cId="3843795134" sldId="299"/>
        </pc:sldMkLst>
        <pc:spChg chg="mod">
          <ac:chgData name="김현준" userId="185f8337-2247-4f37-8bdb-f28dabdaedae" providerId="ADAL" clId="{309EE9CD-BD3F-0742-9BC0-1C3FF7FF85B7}" dt="2021-08-09T10:34:57.450" v="650" actId="20577"/>
          <ac:spMkLst>
            <pc:docMk/>
            <pc:sldMk cId="3843795134" sldId="299"/>
            <ac:spMk id="2" creationId="{F97F0DB6-F52E-2445-BED6-2D57A8E6E430}"/>
          </ac:spMkLst>
        </pc:spChg>
        <pc:spChg chg="mod">
          <ac:chgData name="김현준" userId="185f8337-2247-4f37-8bdb-f28dabdaedae" providerId="ADAL" clId="{309EE9CD-BD3F-0742-9BC0-1C3FF7FF85B7}" dt="2021-08-10T10:27:32.023" v="1746" actId="2711"/>
          <ac:spMkLst>
            <pc:docMk/>
            <pc:sldMk cId="3843795134" sldId="299"/>
            <ac:spMk id="3" creationId="{1D0ADC4D-4DFF-754F-A423-64A08572AA68}"/>
          </ac:spMkLst>
        </pc:spChg>
      </pc:sldChg>
      <pc:sldChg chg="modSp add ord">
        <pc:chgData name="김현준" userId="185f8337-2247-4f37-8bdb-f28dabdaedae" providerId="ADAL" clId="{309EE9CD-BD3F-0742-9BC0-1C3FF7FF85B7}" dt="2021-08-10T20:05:28.392" v="2684" actId="20577"/>
        <pc:sldMkLst>
          <pc:docMk/>
          <pc:sldMk cId="4155677451" sldId="300"/>
        </pc:sldMkLst>
        <pc:spChg chg="mod">
          <ac:chgData name="김현준" userId="185f8337-2247-4f37-8bdb-f28dabdaedae" providerId="ADAL" clId="{309EE9CD-BD3F-0742-9BC0-1C3FF7FF85B7}" dt="2021-08-09T11:38:32.149" v="901" actId="20577"/>
          <ac:spMkLst>
            <pc:docMk/>
            <pc:sldMk cId="4155677451" sldId="300"/>
            <ac:spMk id="2" creationId="{1DA331C3-754C-3D46-9AEB-08C202BFA9DF}"/>
          </ac:spMkLst>
        </pc:spChg>
        <pc:spChg chg="mod">
          <ac:chgData name="김현준" userId="185f8337-2247-4f37-8bdb-f28dabdaedae" providerId="ADAL" clId="{309EE9CD-BD3F-0742-9BC0-1C3FF7FF85B7}" dt="2021-08-10T20:05:28.392" v="2684" actId="20577"/>
          <ac:spMkLst>
            <pc:docMk/>
            <pc:sldMk cId="4155677451" sldId="300"/>
            <ac:spMk id="3" creationId="{71B50DD4-91FF-EE46-BA30-2DDD9DCC7747}"/>
          </ac:spMkLst>
        </pc:spChg>
      </pc:sldChg>
      <pc:sldChg chg="addSp delSp modSp add ord">
        <pc:chgData name="김현준" userId="185f8337-2247-4f37-8bdb-f28dabdaedae" providerId="ADAL" clId="{309EE9CD-BD3F-0742-9BC0-1C3FF7FF85B7}" dt="2021-08-10T23:31:17.297" v="3036" actId="20577"/>
        <pc:sldMkLst>
          <pc:docMk/>
          <pc:sldMk cId="239985358" sldId="301"/>
        </pc:sldMkLst>
        <pc:spChg chg="mod">
          <ac:chgData name="김현준" userId="185f8337-2247-4f37-8bdb-f28dabdaedae" providerId="ADAL" clId="{309EE9CD-BD3F-0742-9BC0-1C3FF7FF85B7}" dt="2021-08-09T20:50:58.202" v="1085" actId="20577"/>
          <ac:spMkLst>
            <pc:docMk/>
            <pc:sldMk cId="239985358" sldId="301"/>
            <ac:spMk id="2" creationId="{31F374A8-6FDC-2349-8D68-C1C5B556B67D}"/>
          </ac:spMkLst>
        </pc:spChg>
        <pc:spChg chg="mod">
          <ac:chgData name="김현준" userId="185f8337-2247-4f37-8bdb-f28dabdaedae" providerId="ADAL" clId="{309EE9CD-BD3F-0742-9BC0-1C3FF7FF85B7}" dt="2021-08-10T23:31:17.297" v="3036" actId="20577"/>
          <ac:spMkLst>
            <pc:docMk/>
            <pc:sldMk cId="239985358" sldId="301"/>
            <ac:spMk id="3" creationId="{6762A320-6B53-5F4D-980F-0B26D709F3E9}"/>
          </ac:spMkLst>
        </pc:spChg>
        <pc:picChg chg="add del mod">
          <ac:chgData name="김현준" userId="185f8337-2247-4f37-8bdb-f28dabdaedae" providerId="ADAL" clId="{309EE9CD-BD3F-0742-9BC0-1C3FF7FF85B7}" dt="2021-08-09T12:50:04.819" v="995"/>
          <ac:picMkLst>
            <pc:docMk/>
            <pc:sldMk cId="239985358" sldId="301"/>
            <ac:picMk id="4" creationId="{3114A39B-6B6D-B243-B232-815C664A01E4}"/>
          </ac:picMkLst>
        </pc:picChg>
        <pc:picChg chg="add del mod">
          <ac:chgData name="김현준" userId="185f8337-2247-4f37-8bdb-f28dabdaedae" providerId="ADAL" clId="{309EE9CD-BD3F-0742-9BC0-1C3FF7FF85B7}" dt="2021-08-09T12:51:48.734" v="1003"/>
          <ac:picMkLst>
            <pc:docMk/>
            <pc:sldMk cId="239985358" sldId="301"/>
            <ac:picMk id="5" creationId="{0463A7DC-64C4-FD43-8722-98321B08EA31}"/>
          </ac:picMkLst>
        </pc:picChg>
      </pc:sldChg>
      <pc:sldChg chg="add del">
        <pc:chgData name="김현준" userId="185f8337-2247-4f37-8bdb-f28dabdaedae" providerId="ADAL" clId="{309EE9CD-BD3F-0742-9BC0-1C3FF7FF85B7}" dt="2021-08-09T12:55:47.154" v="1024" actId="2696"/>
        <pc:sldMkLst>
          <pc:docMk/>
          <pc:sldMk cId="371318804" sldId="302"/>
        </pc:sldMkLst>
      </pc:sldChg>
      <pc:sldChg chg="addSp delSp modSp add">
        <pc:chgData name="김현준" userId="185f8337-2247-4f37-8bdb-f28dabdaedae" providerId="ADAL" clId="{309EE9CD-BD3F-0742-9BC0-1C3FF7FF85B7}" dt="2021-08-10T23:17:50.573" v="2982" actId="14100"/>
        <pc:sldMkLst>
          <pc:docMk/>
          <pc:sldMk cId="4043858279" sldId="302"/>
        </pc:sldMkLst>
        <pc:spChg chg="mod">
          <ac:chgData name="김현준" userId="185f8337-2247-4f37-8bdb-f28dabdaedae" providerId="ADAL" clId="{309EE9CD-BD3F-0742-9BC0-1C3FF7FF85B7}" dt="2021-08-10T23:16:19.599" v="2962"/>
          <ac:spMkLst>
            <pc:docMk/>
            <pc:sldMk cId="4043858279" sldId="302"/>
            <ac:spMk id="2" creationId="{A8CD3973-4133-2D4C-9C8A-4084EFFD22BC}"/>
          </ac:spMkLst>
        </pc:spChg>
        <pc:spChg chg="del">
          <ac:chgData name="김현준" userId="185f8337-2247-4f37-8bdb-f28dabdaedae" providerId="ADAL" clId="{309EE9CD-BD3F-0742-9BC0-1C3FF7FF85B7}" dt="2021-08-10T23:04:03.693" v="2802"/>
          <ac:spMkLst>
            <pc:docMk/>
            <pc:sldMk cId="4043858279" sldId="302"/>
            <ac:spMk id="3" creationId="{B9A79205-33BD-F14B-B761-059DF0D1180B}"/>
          </ac:spMkLst>
        </pc:spChg>
        <pc:spChg chg="add mod">
          <ac:chgData name="김현준" userId="185f8337-2247-4f37-8bdb-f28dabdaedae" providerId="ADAL" clId="{309EE9CD-BD3F-0742-9BC0-1C3FF7FF85B7}" dt="2021-08-10T23:17:50.573" v="2982" actId="14100"/>
          <ac:spMkLst>
            <pc:docMk/>
            <pc:sldMk cId="4043858279" sldId="302"/>
            <ac:spMk id="4" creationId="{BF2FD16C-54CA-534D-A431-9FB12027099E}"/>
          </ac:spMkLst>
        </pc:spChg>
        <pc:picChg chg="add mod">
          <ac:chgData name="김현준" userId="185f8337-2247-4f37-8bdb-f28dabdaedae" providerId="ADAL" clId="{309EE9CD-BD3F-0742-9BC0-1C3FF7FF85B7}" dt="2021-08-10T23:05:11.288" v="2821" actId="1076"/>
          <ac:picMkLst>
            <pc:docMk/>
            <pc:sldMk cId="4043858279" sldId="302"/>
            <ac:picMk id="5" creationId="{7B77A5AA-83EE-DF4E-A89D-F4F90E27B6C7}"/>
          </ac:picMkLst>
        </pc:picChg>
      </pc:sldChg>
      <pc:sldChg chg="addSp delSp modSp add del">
        <pc:chgData name="김현준" userId="185f8337-2247-4f37-8bdb-f28dabdaedae" providerId="ADAL" clId="{309EE9CD-BD3F-0742-9BC0-1C3FF7FF85B7}" dt="2021-08-10T10:44:13.299" v="1831" actId="2696"/>
        <pc:sldMkLst>
          <pc:docMk/>
          <pc:sldMk cId="3174346086" sldId="303"/>
        </pc:sldMkLst>
        <pc:picChg chg="add del mod">
          <ac:chgData name="김현준" userId="185f8337-2247-4f37-8bdb-f28dabdaedae" providerId="ADAL" clId="{309EE9CD-BD3F-0742-9BC0-1C3FF7FF85B7}" dt="2021-08-10T10:36:17.181" v="1822"/>
          <ac:picMkLst>
            <pc:docMk/>
            <pc:sldMk cId="3174346086" sldId="303"/>
            <ac:picMk id="4" creationId="{14BD6280-8E1D-5C49-B2D6-8019659231EB}"/>
          </ac:picMkLst>
        </pc:picChg>
      </pc:sldChg>
      <pc:sldChg chg="delSp modSp add del">
        <pc:chgData name="김현준" userId="185f8337-2247-4f37-8bdb-f28dabdaedae" providerId="ADAL" clId="{309EE9CD-BD3F-0742-9BC0-1C3FF7FF85B7}" dt="2021-08-10T21:01:52.699" v="2765" actId="2696"/>
        <pc:sldMkLst>
          <pc:docMk/>
          <pc:sldMk cId="1000148709" sldId="304"/>
        </pc:sldMkLst>
        <pc:spChg chg="mod">
          <ac:chgData name="김현준" userId="185f8337-2247-4f37-8bdb-f28dabdaedae" providerId="ADAL" clId="{309EE9CD-BD3F-0742-9BC0-1C3FF7FF85B7}" dt="2021-08-10T13:09:30.420" v="2461" actId="20577"/>
          <ac:spMkLst>
            <pc:docMk/>
            <pc:sldMk cId="1000148709" sldId="304"/>
            <ac:spMk id="2" creationId="{018D955E-BD0F-1C47-90EB-065557504D8D}"/>
          </ac:spMkLst>
        </pc:spChg>
        <pc:picChg chg="del mod modCrop">
          <ac:chgData name="김현준" userId="185f8337-2247-4f37-8bdb-f28dabdaedae" providerId="ADAL" clId="{309EE9CD-BD3F-0742-9BC0-1C3FF7FF85B7}" dt="2021-08-10T20:59:56.791" v="2694"/>
          <ac:picMkLst>
            <pc:docMk/>
            <pc:sldMk cId="1000148709" sldId="304"/>
            <ac:picMk id="4" creationId="{B6888AFA-F9D2-AE45-8F87-7594D4739525}"/>
          </ac:picMkLst>
        </pc:picChg>
      </pc:sldChg>
      <pc:sldChg chg="add del">
        <pc:chgData name="김현준" userId="185f8337-2247-4f37-8bdb-f28dabdaedae" providerId="ADAL" clId="{309EE9CD-BD3F-0742-9BC0-1C3FF7FF85B7}" dt="2021-08-10T12:50:51.112" v="2250" actId="2696"/>
        <pc:sldMkLst>
          <pc:docMk/>
          <pc:sldMk cId="1063842410" sldId="305"/>
        </pc:sldMkLst>
      </pc:sldChg>
      <pc:sldChg chg="addSp delSp modSp add">
        <pc:chgData name="김현준" userId="185f8337-2247-4f37-8bdb-f28dabdaedae" providerId="ADAL" clId="{309EE9CD-BD3F-0742-9BC0-1C3FF7FF85B7}" dt="2021-08-10T23:21:22.333" v="3016" actId="20577"/>
        <pc:sldMkLst>
          <pc:docMk/>
          <pc:sldMk cId="1146573381" sldId="306"/>
        </pc:sldMkLst>
        <pc:spChg chg="mod">
          <ac:chgData name="김현준" userId="185f8337-2247-4f37-8bdb-f28dabdaedae" providerId="ADAL" clId="{309EE9CD-BD3F-0742-9BC0-1C3FF7FF85B7}" dt="2021-08-10T23:21:22.333" v="3016" actId="20577"/>
          <ac:spMkLst>
            <pc:docMk/>
            <pc:sldMk cId="1146573381" sldId="306"/>
            <ac:spMk id="3" creationId="{FAF716A0-2F58-9F42-88E6-4861C5C245C8}"/>
          </ac:spMkLst>
        </pc:spChg>
        <pc:spChg chg="add mod">
          <ac:chgData name="김현준" userId="185f8337-2247-4f37-8bdb-f28dabdaedae" providerId="ADAL" clId="{309EE9CD-BD3F-0742-9BC0-1C3FF7FF85B7}" dt="2021-08-10T13:02:01.387" v="2356" actId="1076"/>
          <ac:spMkLst>
            <pc:docMk/>
            <pc:sldMk cId="1146573381" sldId="306"/>
            <ac:spMk id="5" creationId="{9E7CEF54-7E6A-444D-AC45-FFB42C6DC71E}"/>
          </ac:spMkLst>
        </pc:spChg>
        <pc:spChg chg="add del mod">
          <ac:chgData name="김현준" userId="185f8337-2247-4f37-8bdb-f28dabdaedae" providerId="ADAL" clId="{309EE9CD-BD3F-0742-9BC0-1C3FF7FF85B7}" dt="2021-08-10T12:54:50.386" v="2311"/>
          <ac:spMkLst>
            <pc:docMk/>
            <pc:sldMk cId="1146573381" sldId="306"/>
            <ac:spMk id="6" creationId="{BDBE5295-3181-764F-A623-C08ADFC3FB82}"/>
          </ac:spMkLst>
        </pc:spChg>
        <pc:picChg chg="add del mod">
          <ac:chgData name="김현준" userId="185f8337-2247-4f37-8bdb-f28dabdaedae" providerId="ADAL" clId="{309EE9CD-BD3F-0742-9BC0-1C3FF7FF85B7}" dt="2021-08-10T12:52:46.980" v="2284"/>
          <ac:picMkLst>
            <pc:docMk/>
            <pc:sldMk cId="1146573381" sldId="306"/>
            <ac:picMk id="4" creationId="{E8A4C17B-FC4B-C34D-90B7-13357DDB0CBF}"/>
          </ac:picMkLst>
        </pc:picChg>
      </pc:sldChg>
      <pc:sldChg chg="addSp delSp modSp add">
        <pc:chgData name="김현준" userId="185f8337-2247-4f37-8bdb-f28dabdaedae" providerId="ADAL" clId="{309EE9CD-BD3F-0742-9BC0-1C3FF7FF85B7}" dt="2021-08-10T21:00:52.687" v="2764" actId="1076"/>
        <pc:sldMkLst>
          <pc:docMk/>
          <pc:sldMk cId="3560269513" sldId="307"/>
        </pc:sldMkLst>
        <pc:spChg chg="mod">
          <ac:chgData name="김현준" userId="185f8337-2247-4f37-8bdb-f28dabdaedae" providerId="ADAL" clId="{309EE9CD-BD3F-0742-9BC0-1C3FF7FF85B7}" dt="2021-08-10T13:24:19.913" v="2646" actId="20577"/>
          <ac:spMkLst>
            <pc:docMk/>
            <pc:sldMk cId="3560269513" sldId="307"/>
            <ac:spMk id="2" creationId="{E41A4746-B314-F941-8A8B-8D8F1078CBBE}"/>
          </ac:spMkLst>
        </pc:spChg>
        <pc:spChg chg="del">
          <ac:chgData name="김현준" userId="185f8337-2247-4f37-8bdb-f28dabdaedae" providerId="ADAL" clId="{309EE9CD-BD3F-0742-9BC0-1C3FF7FF85B7}" dt="2021-08-10T21:00:09.289" v="2719"/>
          <ac:spMkLst>
            <pc:docMk/>
            <pc:sldMk cId="3560269513" sldId="307"/>
            <ac:spMk id="3" creationId="{26A666D6-E3FA-0544-AC59-56C1192E6059}"/>
          </ac:spMkLst>
        </pc:spChg>
        <pc:spChg chg="add mod">
          <ac:chgData name="김현준" userId="185f8337-2247-4f37-8bdb-f28dabdaedae" providerId="ADAL" clId="{309EE9CD-BD3F-0742-9BC0-1C3FF7FF85B7}" dt="2021-08-10T21:00:28.684" v="2740" actId="1035"/>
          <ac:spMkLst>
            <pc:docMk/>
            <pc:sldMk cId="3560269513" sldId="307"/>
            <ac:spMk id="4" creationId="{D2AEEB9F-3F5F-C740-BA85-BC6DA17B6579}"/>
          </ac:spMkLst>
        </pc:spChg>
        <pc:spChg chg="add mod">
          <ac:chgData name="김현준" userId="185f8337-2247-4f37-8bdb-f28dabdaedae" providerId="ADAL" clId="{309EE9CD-BD3F-0742-9BC0-1C3FF7FF85B7}" dt="2021-08-10T21:00:35.679" v="2756" actId="1035"/>
          <ac:spMkLst>
            <pc:docMk/>
            <pc:sldMk cId="3560269513" sldId="307"/>
            <ac:spMk id="5" creationId="{6235051A-C4B4-E946-903A-491966715E35}"/>
          </ac:spMkLst>
        </pc:spChg>
        <pc:spChg chg="add mod">
          <ac:chgData name="김현준" userId="185f8337-2247-4f37-8bdb-f28dabdaedae" providerId="ADAL" clId="{309EE9CD-BD3F-0742-9BC0-1C3FF7FF85B7}" dt="2021-08-10T21:00:31.854" v="2747" actId="1035"/>
          <ac:spMkLst>
            <pc:docMk/>
            <pc:sldMk cId="3560269513" sldId="307"/>
            <ac:spMk id="6" creationId="{9FF3A85E-7129-2F46-8BB7-900847B234D3}"/>
          </ac:spMkLst>
        </pc:spChg>
        <pc:graphicFrameChg chg="add mod modGraphic">
          <ac:chgData name="김현준" userId="185f8337-2247-4f37-8bdb-f28dabdaedae" providerId="ADAL" clId="{309EE9CD-BD3F-0742-9BC0-1C3FF7FF85B7}" dt="2021-08-10T21:00:47.072" v="2761" actId="1076"/>
          <ac:graphicFrameMkLst>
            <pc:docMk/>
            <pc:sldMk cId="3560269513" sldId="307"/>
            <ac:graphicFrameMk id="7" creationId="{6A73529A-44D7-F642-92E3-5BAD3A7459C7}"/>
          </ac:graphicFrameMkLst>
        </pc:graphicFrameChg>
        <pc:picChg chg="add mod">
          <ac:chgData name="김현준" userId="185f8337-2247-4f37-8bdb-f28dabdaedae" providerId="ADAL" clId="{309EE9CD-BD3F-0742-9BC0-1C3FF7FF85B7}" dt="2021-08-10T21:00:52.687" v="2764" actId="1076"/>
          <ac:picMkLst>
            <pc:docMk/>
            <pc:sldMk cId="3560269513" sldId="307"/>
            <ac:picMk id="8" creationId="{73893230-114E-7645-B54B-81171AFFBD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2021. 8. 11.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3200" dirty="0"/>
              <a:t>Masked Implementation of PIPO Block Cipher</a:t>
            </a:r>
            <a:br>
              <a:rPr lang="en" altLang="ko-KR" sz="3200" dirty="0"/>
            </a:br>
            <a:r>
              <a:rPr lang="en" altLang="ko-KR" sz="3200" dirty="0"/>
              <a:t>on 8-bit AVR Microcontrollers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ko-KR" sz="2000" dirty="0" err="1">
                <a:solidFill>
                  <a:srgbClr val="00B0F0"/>
                </a:solidFill>
              </a:rPr>
              <a:t>Hyunjun</a:t>
            </a:r>
            <a:r>
              <a:rPr lang="en" altLang="ko-KR" sz="2000" dirty="0">
                <a:solidFill>
                  <a:srgbClr val="00B0F0"/>
                </a:solidFill>
              </a:rPr>
              <a:t> Kim</a:t>
            </a:r>
            <a:r>
              <a:rPr lang="en" altLang="ko-KR" sz="2000" dirty="0"/>
              <a:t>, </a:t>
            </a:r>
            <a:r>
              <a:rPr lang="en" altLang="ko-KR" sz="2000" dirty="0" err="1"/>
              <a:t>Minjoo</a:t>
            </a:r>
            <a:r>
              <a:rPr lang="en" altLang="ko-KR" sz="2000" dirty="0"/>
              <a:t> Sim, </a:t>
            </a:r>
            <a:r>
              <a:rPr lang="en" altLang="ko-KR" sz="2000" dirty="0" err="1"/>
              <a:t>Siwoo</a:t>
            </a:r>
            <a:r>
              <a:rPr lang="en" altLang="ko-KR" sz="2000" dirty="0"/>
              <a:t> </a:t>
            </a:r>
            <a:r>
              <a:rPr lang="en" altLang="ko-KR" sz="2000" dirty="0" err="1"/>
              <a:t>Eum</a:t>
            </a:r>
            <a:r>
              <a:rPr lang="en" altLang="ko-KR" sz="2000" dirty="0"/>
              <a:t>, </a:t>
            </a:r>
            <a:r>
              <a:rPr lang="en" altLang="ko-KR" sz="2000" dirty="0" err="1"/>
              <a:t>Kyungbae</a:t>
            </a:r>
            <a:r>
              <a:rPr lang="en" altLang="ko-KR" sz="2000" dirty="0"/>
              <a:t> Jang,</a:t>
            </a:r>
            <a:r>
              <a:rPr lang="ko-KR" altLang="en-US" sz="2000" dirty="0"/>
              <a:t> </a:t>
            </a:r>
            <a:r>
              <a:rPr lang="en" altLang="ko-KR" sz="2000" dirty="0" err="1"/>
              <a:t>Gyeongju</a:t>
            </a:r>
            <a:r>
              <a:rPr lang="en" altLang="ko-KR" sz="2000" dirty="0"/>
              <a:t> Song, </a:t>
            </a:r>
          </a:p>
          <a:p>
            <a:r>
              <a:rPr lang="en" altLang="ko-KR" sz="2000" dirty="0" err="1"/>
              <a:t>Hyunji</a:t>
            </a:r>
            <a:r>
              <a:rPr lang="en" altLang="ko-KR" sz="2000" dirty="0"/>
              <a:t> Kim, </a:t>
            </a:r>
            <a:r>
              <a:rPr lang="en" altLang="ko-KR" sz="2000" dirty="0" err="1"/>
              <a:t>Hyeokdong</a:t>
            </a:r>
            <a:r>
              <a:rPr lang="en" altLang="ko-KR" sz="2000" dirty="0"/>
              <a:t> </a:t>
            </a:r>
            <a:r>
              <a:rPr lang="en" altLang="ko-KR" sz="2000" dirty="0" err="1"/>
              <a:t>Kwon,Wai</a:t>
            </a:r>
            <a:r>
              <a:rPr lang="en" altLang="ko-KR" sz="2000" dirty="0"/>
              <a:t>-Kong Lee, and </a:t>
            </a:r>
            <a:r>
              <a:rPr lang="en" altLang="ko-KR" sz="2000" dirty="0" err="1"/>
              <a:t>Hwajeong</a:t>
            </a:r>
            <a:r>
              <a:rPr lang="en" altLang="ko-KR" sz="2000" dirty="0"/>
              <a:t> </a:t>
            </a:r>
            <a:r>
              <a:rPr lang="en" altLang="ko-KR" sz="2000" dirty="0" err="1"/>
              <a:t>Seo</a:t>
            </a:r>
            <a:endParaRPr lang="en" altLang="ko-KR" sz="2000" dirty="0"/>
          </a:p>
          <a:p>
            <a:r>
              <a:rPr lang="en" altLang="ko-KR" sz="2000" dirty="0"/>
              <a:t>(</a:t>
            </a:r>
            <a:r>
              <a:rPr lang="en" altLang="ko-KR" sz="2000" dirty="0" err="1"/>
              <a:t>Hansung</a:t>
            </a:r>
            <a:r>
              <a:rPr lang="en" altLang="ko-KR" sz="2000" dirty="0"/>
              <a:t> University)</a:t>
            </a:r>
            <a:br>
              <a:rPr lang="en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6B97B-B084-B74B-834D-B3F3EFDD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New OR Masking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5E1B0-310D-CE40-9EB9-5867224C5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" dirty="0" err="1">
                <a:latin typeface="+mj-ea"/>
                <a:ea typeface="+mj-ea"/>
              </a:rPr>
              <a:t>Biryukov's</a:t>
            </a:r>
            <a:r>
              <a:rPr lang="en-US" altLang="ko" dirty="0">
                <a:latin typeface="+mj-ea"/>
                <a:ea typeface="+mj-ea"/>
              </a:rPr>
              <a:t> And Masking</a:t>
            </a:r>
          </a:p>
          <a:p>
            <a:pPr marL="457200" lvl="1" indent="0">
              <a:buNone/>
            </a:pPr>
            <a:r>
              <a:rPr lang="en" altLang="ko-KR" sz="1800" dirty="0"/>
              <a:t>Constant</a:t>
            </a:r>
            <a:r>
              <a:rPr lang="ko-KR" altLang="en-US" sz="1800" dirty="0"/>
              <a:t> </a:t>
            </a:r>
            <a:r>
              <a:rPr lang="en" altLang="ko-KR" sz="1800" dirty="0"/>
              <a:t>value </a:t>
            </a:r>
            <a:r>
              <a:rPr lang="en-US" altLang="ko" sz="1800" dirty="0">
                <a:solidFill>
                  <a:schemeClr val="dk1"/>
                </a:solidFill>
                <a:latin typeface="+mj-ea"/>
              </a:rPr>
              <a:t>[m0 ∨ m1]</a:t>
            </a:r>
            <a:endParaRPr lang="en-US" altLang="ko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ko-KR" dirty="0">
              <a:latin typeface="+mj-ea"/>
              <a:ea typeface="+mj-ea"/>
            </a:endParaRPr>
          </a:p>
          <a:p>
            <a:endParaRPr kumimoji="1"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-US" altLang="ko-KR" dirty="0">
                <a:latin typeface="+mj-ea"/>
                <a:ea typeface="+mj-ea"/>
              </a:rPr>
              <a:t> New OR Masking</a:t>
            </a:r>
            <a:endParaRPr kumimoji="1" lang="ko-KR" altLang="en-US" dirty="0">
              <a:latin typeface="+mj-ea"/>
              <a:ea typeface="+mj-ea"/>
            </a:endParaRPr>
          </a:p>
        </p:txBody>
      </p:sp>
      <p:sp>
        <p:nvSpPr>
          <p:cNvPr id="6" name="Google Shape;183;p28">
            <a:extLst>
              <a:ext uri="{FF2B5EF4-FFF2-40B4-BE49-F238E27FC236}">
                <a16:creationId xmlns:a16="http://schemas.microsoft.com/office/drawing/2014/main" id="{6BA55F01-F7D9-764F-A04C-280126AAE1E5}"/>
              </a:ext>
            </a:extLst>
          </p:cNvPr>
          <p:cNvSpPr txBox="1"/>
          <p:nvPr/>
        </p:nvSpPr>
        <p:spPr>
          <a:xfrm>
            <a:off x="697501" y="4729010"/>
            <a:ext cx="10795236" cy="954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algn="just">
              <a:lnSpc>
                <a:spcPct val="115000"/>
              </a:lnSpc>
            </a:pPr>
            <a:r>
              <a:rPr lang="en-US" altLang="ko" sz="2000" dirty="0">
                <a:solidFill>
                  <a:schemeClr val="dk1"/>
                </a:solidFill>
                <a:latin typeface="+mj-ea"/>
                <a:ea typeface="+mj-ea"/>
              </a:rPr>
              <a:t>q0 = (a0 ∧ b0 ⊕ (a0 ∨ b1)) ⊕ (a1 ∨ b0 ⊕ ([m0 ∨ m1] ⊕ b1))</a:t>
            </a:r>
            <a:endParaRPr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609585" algn="just">
              <a:lnSpc>
                <a:spcPct val="115000"/>
              </a:lnSpc>
            </a:pPr>
            <a:r>
              <a:rPr lang="en-US" altLang="ko" sz="2000" dirty="0">
                <a:solidFill>
                  <a:schemeClr val="dk1"/>
                </a:solidFill>
                <a:latin typeface="+mj-ea"/>
                <a:ea typeface="+mj-ea"/>
              </a:rPr>
              <a:t>q1 = a1 = m1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12" name="Google Shape;183;p28">
            <a:extLst>
              <a:ext uri="{FF2B5EF4-FFF2-40B4-BE49-F238E27FC236}">
                <a16:creationId xmlns:a16="http://schemas.microsoft.com/office/drawing/2014/main" id="{EDA36E58-474D-5A4C-A973-F2BFF5E2E6B2}"/>
              </a:ext>
            </a:extLst>
          </p:cNvPr>
          <p:cNvSpPr txBox="1"/>
          <p:nvPr/>
        </p:nvSpPr>
        <p:spPr>
          <a:xfrm>
            <a:off x="697501" y="2247263"/>
            <a:ext cx="10795236" cy="954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algn="just">
              <a:lnSpc>
                <a:spcPct val="115000"/>
              </a:lnSpc>
            </a:pPr>
            <a:r>
              <a:rPr lang="en-US" altLang="ko" sz="2000" dirty="0">
                <a:solidFill>
                  <a:schemeClr val="dk1"/>
                </a:solidFill>
                <a:latin typeface="+mj-ea"/>
                <a:ea typeface="+mj-ea"/>
              </a:rPr>
              <a:t>q0 = (a0 ∧ b0 ⊕ (a0 </a:t>
            </a:r>
            <a:r>
              <a:rPr lang="en-US" altLang="ko" sz="2000" dirty="0">
                <a:solidFill>
                  <a:schemeClr val="dk1"/>
                </a:solidFill>
                <a:latin typeface="+mj-ea"/>
              </a:rPr>
              <a:t>∧</a:t>
            </a:r>
            <a:r>
              <a:rPr lang="en-US" altLang="ko" sz="2000" dirty="0">
                <a:solidFill>
                  <a:schemeClr val="dk1"/>
                </a:solidFill>
                <a:latin typeface="+mj-ea"/>
                <a:ea typeface="+mj-ea"/>
              </a:rPr>
              <a:t> b1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" sz="2000" dirty="0">
                <a:solidFill>
                  <a:schemeClr val="dk1"/>
                </a:solidFill>
                <a:latin typeface="+mj-ea"/>
              </a:rPr>
              <a:t>⊕</a:t>
            </a:r>
            <a:r>
              <a:rPr lang="ko-KR" altLang="en-US" sz="2000" dirty="0">
                <a:solidFill>
                  <a:schemeClr val="dk1"/>
                </a:solidFill>
                <a:latin typeface="+mj-ea"/>
              </a:rPr>
              <a:t> </a:t>
            </a:r>
            <a:r>
              <a:rPr lang="en-US" altLang="ko" sz="2000" dirty="0">
                <a:solidFill>
                  <a:schemeClr val="dk1"/>
                </a:solidFill>
                <a:latin typeface="+mj-ea"/>
              </a:rPr>
              <a:t>b1</a:t>
            </a:r>
            <a:r>
              <a:rPr lang="en-US" altLang="ko" sz="2000" dirty="0">
                <a:solidFill>
                  <a:schemeClr val="dk1"/>
                </a:solidFill>
                <a:latin typeface="+mj-ea"/>
                <a:ea typeface="+mj-ea"/>
              </a:rPr>
              <a:t>)) ⊕ (a1 </a:t>
            </a:r>
            <a:r>
              <a:rPr lang="en-US" altLang="ko" sz="2000" dirty="0">
                <a:solidFill>
                  <a:schemeClr val="dk1"/>
                </a:solidFill>
                <a:latin typeface="+mj-ea"/>
              </a:rPr>
              <a:t>∧</a:t>
            </a:r>
            <a:r>
              <a:rPr lang="en-US" altLang="ko" sz="2000" dirty="0">
                <a:solidFill>
                  <a:schemeClr val="dk1"/>
                </a:solidFill>
                <a:latin typeface="+mj-ea"/>
                <a:ea typeface="+mj-ea"/>
              </a:rPr>
              <a:t> b0 ⊕ [m0 ∨ m1])</a:t>
            </a:r>
            <a:endParaRPr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609585" algn="just">
              <a:lnSpc>
                <a:spcPct val="115000"/>
              </a:lnSpc>
            </a:pPr>
            <a:r>
              <a:rPr lang="en-US" altLang="ko" sz="2000" dirty="0">
                <a:solidFill>
                  <a:schemeClr val="dk1"/>
                </a:solidFill>
                <a:latin typeface="+mj-ea"/>
                <a:ea typeface="+mj-ea"/>
              </a:rPr>
              <a:t>q1 = a1 = m1</a:t>
            </a:r>
            <a:endParaRPr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550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23F7-7651-1C47-BA5C-18BAB6A5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New OR Masking T</a:t>
            </a:r>
            <a:r>
              <a:rPr lang="en" altLang="ko-KR" dirty="0" err="1"/>
              <a:t>ruth</a:t>
            </a:r>
            <a:r>
              <a:rPr lang="en" altLang="ko-KR" dirty="0"/>
              <a:t> table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EAD384-1285-4E40-B962-1251CB35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03" y="2385847"/>
            <a:ext cx="6668818" cy="4284210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0603D9E-1C7B-CC40-9C87-5B5A1BC1F193}"/>
              </a:ext>
            </a:extLst>
          </p:cNvPr>
          <p:cNvSpPr txBox="1">
            <a:spLocks/>
          </p:cNvSpPr>
          <p:nvPr/>
        </p:nvSpPr>
        <p:spPr>
          <a:xfrm>
            <a:off x="733760" y="1115516"/>
            <a:ext cx="7746211" cy="1595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q0 = (a0 ∧ b0 ⊕ (a0 ∨ b1))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⊕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(a1 ∨ b0 ⊕ ([(m0 ∨ m1)] ⊕ b1))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q1 =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a1 = m1</a:t>
            </a:r>
          </a:p>
        </p:txBody>
      </p:sp>
      <p:sp>
        <p:nvSpPr>
          <p:cNvPr id="6" name="왼쪽 중괄호[L] 5">
            <a:extLst>
              <a:ext uri="{FF2B5EF4-FFF2-40B4-BE49-F238E27FC236}">
                <a16:creationId xmlns:a16="http://schemas.microsoft.com/office/drawing/2014/main" id="{12206E57-5897-394D-B65B-2E44B622CC1E}"/>
              </a:ext>
            </a:extLst>
          </p:cNvPr>
          <p:cNvSpPr/>
          <p:nvPr/>
        </p:nvSpPr>
        <p:spPr>
          <a:xfrm rot="5400000">
            <a:off x="1884800" y="1392950"/>
            <a:ext cx="255182" cy="949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5D5AFC27-962E-2549-91A4-E86547F78A5B}"/>
              </a:ext>
            </a:extLst>
          </p:cNvPr>
          <p:cNvSpPr/>
          <p:nvPr/>
        </p:nvSpPr>
        <p:spPr>
          <a:xfrm rot="5400000">
            <a:off x="3274473" y="1382316"/>
            <a:ext cx="255182" cy="9493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왼쪽 중괄호[L] 7">
            <a:extLst>
              <a:ext uri="{FF2B5EF4-FFF2-40B4-BE49-F238E27FC236}">
                <a16:creationId xmlns:a16="http://schemas.microsoft.com/office/drawing/2014/main" id="{5E6273E2-EBD3-BE45-9C71-E6FAC3C7F006}"/>
              </a:ext>
            </a:extLst>
          </p:cNvPr>
          <p:cNvSpPr/>
          <p:nvPr/>
        </p:nvSpPr>
        <p:spPr>
          <a:xfrm rot="5400000">
            <a:off x="4865772" y="1416078"/>
            <a:ext cx="255182" cy="851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25F4F1D3-C7A2-C74D-B11C-C681F6689CAF}"/>
              </a:ext>
            </a:extLst>
          </p:cNvPr>
          <p:cNvSpPr/>
          <p:nvPr/>
        </p:nvSpPr>
        <p:spPr>
          <a:xfrm rot="5400000">
            <a:off x="6905864" y="828999"/>
            <a:ext cx="255183" cy="1956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왼쪽 중괄호[L] 9">
            <a:extLst>
              <a:ext uri="{FF2B5EF4-FFF2-40B4-BE49-F238E27FC236}">
                <a16:creationId xmlns:a16="http://schemas.microsoft.com/office/drawing/2014/main" id="{D141993A-88C6-B34E-A7F5-4F49997A0AE1}"/>
              </a:ext>
            </a:extLst>
          </p:cNvPr>
          <p:cNvSpPr/>
          <p:nvPr/>
        </p:nvSpPr>
        <p:spPr>
          <a:xfrm rot="5400000">
            <a:off x="2559039" y="333734"/>
            <a:ext cx="255184" cy="22931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7F11F37B-E092-134A-9111-2F3721A2E79D}"/>
              </a:ext>
            </a:extLst>
          </p:cNvPr>
          <p:cNvSpPr/>
          <p:nvPr/>
        </p:nvSpPr>
        <p:spPr>
          <a:xfrm rot="5400000">
            <a:off x="6090962" y="-179798"/>
            <a:ext cx="318959" cy="33007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1710D-BCA9-E94E-B34B-030662488DC1}"/>
              </a:ext>
            </a:extLst>
          </p:cNvPr>
          <p:cNvSpPr txBox="1"/>
          <p:nvPr/>
        </p:nvSpPr>
        <p:spPr>
          <a:xfrm>
            <a:off x="1858217" y="1446736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t1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39215-3B3D-F04B-B133-F3BBC2CFA334}"/>
              </a:ext>
            </a:extLst>
          </p:cNvPr>
          <p:cNvSpPr txBox="1"/>
          <p:nvPr/>
        </p:nvSpPr>
        <p:spPr>
          <a:xfrm>
            <a:off x="3239966" y="1424679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t2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6CF8A-D1E6-E84D-8E9B-1226271D9FC1}"/>
              </a:ext>
            </a:extLst>
          </p:cNvPr>
          <p:cNvSpPr txBox="1"/>
          <p:nvPr/>
        </p:nvSpPr>
        <p:spPr>
          <a:xfrm>
            <a:off x="4828623" y="1417567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t3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0AE78-614F-F34A-BACE-061EB9D99EA9}"/>
              </a:ext>
            </a:extLst>
          </p:cNvPr>
          <p:cNvSpPr txBox="1"/>
          <p:nvPr/>
        </p:nvSpPr>
        <p:spPr>
          <a:xfrm>
            <a:off x="6835994" y="1420077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t4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A8740-D14D-E642-8E70-B70DD4AE996D}"/>
              </a:ext>
            </a:extLst>
          </p:cNvPr>
          <p:cNvSpPr txBox="1"/>
          <p:nvPr/>
        </p:nvSpPr>
        <p:spPr>
          <a:xfrm>
            <a:off x="2505302" y="1013891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t5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9612E-B9B2-854D-93D7-98BCFB94F334}"/>
              </a:ext>
            </a:extLst>
          </p:cNvPr>
          <p:cNvSpPr txBox="1"/>
          <p:nvPr/>
        </p:nvSpPr>
        <p:spPr>
          <a:xfrm>
            <a:off x="6076800" y="1017458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t6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E9927E-F864-BF48-939F-014DB251A671}"/>
              </a:ext>
            </a:extLst>
          </p:cNvPr>
          <p:cNvSpPr/>
          <p:nvPr/>
        </p:nvSpPr>
        <p:spPr>
          <a:xfrm>
            <a:off x="7603907" y="3561789"/>
            <a:ext cx="3257613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01C9A-87D5-C642-BF8E-FD1E25E7B4E8}"/>
              </a:ext>
            </a:extLst>
          </p:cNvPr>
          <p:cNvSpPr/>
          <p:nvPr/>
        </p:nvSpPr>
        <p:spPr>
          <a:xfrm>
            <a:off x="7603907" y="4508847"/>
            <a:ext cx="3257613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826FE3-3164-3A47-A582-C3EDD24B6BD0}"/>
              </a:ext>
            </a:extLst>
          </p:cNvPr>
          <p:cNvSpPr/>
          <p:nvPr/>
        </p:nvSpPr>
        <p:spPr>
          <a:xfrm>
            <a:off x="7593022" y="5466789"/>
            <a:ext cx="3257613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3CEE5A-1496-9C42-9034-4343B682DBE3}"/>
              </a:ext>
            </a:extLst>
          </p:cNvPr>
          <p:cNvSpPr/>
          <p:nvPr/>
        </p:nvSpPr>
        <p:spPr>
          <a:xfrm>
            <a:off x="7593022" y="6402959"/>
            <a:ext cx="3257613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072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A4746-B314-F941-8A8B-8D8F1078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New OR Masking</a:t>
            </a:r>
            <a:endParaRPr kumimoji="1" lang="ko-KR" altLang="en-US" dirty="0"/>
          </a:p>
        </p:txBody>
      </p:sp>
      <p:sp>
        <p:nvSpPr>
          <p:cNvPr id="4" name="Google Shape;182;p28">
            <a:extLst>
              <a:ext uri="{FF2B5EF4-FFF2-40B4-BE49-F238E27FC236}">
                <a16:creationId xmlns:a16="http://schemas.microsoft.com/office/drawing/2014/main" id="{D2AEEB9F-3F5F-C740-BA85-BC6DA17B6579}"/>
              </a:ext>
            </a:extLst>
          </p:cNvPr>
          <p:cNvSpPr txBox="1"/>
          <p:nvPr/>
        </p:nvSpPr>
        <p:spPr>
          <a:xfrm>
            <a:off x="698382" y="1047568"/>
            <a:ext cx="10795236" cy="88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algn="just">
              <a:lnSpc>
                <a:spcPct val="115000"/>
              </a:lnSpc>
            </a:pP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	q0 = (m2 ⊕ (a0∧b0) ⊕ (a0∧b1) ⊕ (a1∧b0) ⊕ (a1∧b1) ) ⊕ a0 ⊕ b0 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609585" algn="just">
              <a:lnSpc>
                <a:spcPct val="115000"/>
              </a:lnSpc>
            </a:pP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	q1 = m2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" name="Google Shape;183;p28">
            <a:extLst>
              <a:ext uri="{FF2B5EF4-FFF2-40B4-BE49-F238E27FC236}">
                <a16:creationId xmlns:a16="http://schemas.microsoft.com/office/drawing/2014/main" id="{6235051A-C4B4-E946-903A-491966715E35}"/>
              </a:ext>
            </a:extLst>
          </p:cNvPr>
          <p:cNvSpPr txBox="1"/>
          <p:nvPr/>
        </p:nvSpPr>
        <p:spPr>
          <a:xfrm>
            <a:off x="698382" y="2389006"/>
            <a:ext cx="10795236" cy="88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algn="just">
              <a:lnSpc>
                <a:spcPct val="115000"/>
              </a:lnSpc>
            </a:pP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	q0 = (a0 ∧ b0 ⊕ (a0 ∨ b1)) ⊕ (a1 ∨ b0 ⊕ ([m0 ∨ m1] ⊕ b1))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609585" algn="just">
              <a:lnSpc>
                <a:spcPct val="115000"/>
              </a:lnSpc>
            </a:pPr>
            <a:r>
              <a:rPr lang="en-US" altLang="ko" dirty="0">
                <a:solidFill>
                  <a:schemeClr val="dk1"/>
                </a:solidFill>
                <a:latin typeface="+mj-ea"/>
                <a:ea typeface="+mj-ea"/>
              </a:rPr>
              <a:t>	q1 = a1 = m1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Google Shape;184;p28">
            <a:extLst>
              <a:ext uri="{FF2B5EF4-FFF2-40B4-BE49-F238E27FC236}">
                <a16:creationId xmlns:a16="http://schemas.microsoft.com/office/drawing/2014/main" id="{9FF3A85E-7129-2F46-8BB7-900847B234D3}"/>
              </a:ext>
            </a:extLst>
          </p:cNvPr>
          <p:cNvSpPr/>
          <p:nvPr/>
        </p:nvSpPr>
        <p:spPr>
          <a:xfrm>
            <a:off x="5633117" y="1982333"/>
            <a:ext cx="423200" cy="31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73529A-44D7-F642-92E3-5BAD3A74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19263"/>
              </p:ext>
            </p:extLst>
          </p:nvPr>
        </p:nvGraphicFramePr>
        <p:xfrm>
          <a:off x="698382" y="3391008"/>
          <a:ext cx="10795238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3474">
                  <a:extLst>
                    <a:ext uri="{9D8B030D-6E8A-4147-A177-3AD203B41FA5}">
                      <a16:colId xmlns:a16="http://schemas.microsoft.com/office/drawing/2014/main" val="4085009686"/>
                    </a:ext>
                  </a:extLst>
                </a:gridCol>
                <a:gridCol w="2144110">
                  <a:extLst>
                    <a:ext uri="{9D8B030D-6E8A-4147-A177-3AD203B41FA5}">
                      <a16:colId xmlns:a16="http://schemas.microsoft.com/office/drawing/2014/main" val="2227930400"/>
                    </a:ext>
                  </a:extLst>
                </a:gridCol>
                <a:gridCol w="2004564">
                  <a:extLst>
                    <a:ext uri="{9D8B030D-6E8A-4147-A177-3AD203B41FA5}">
                      <a16:colId xmlns:a16="http://schemas.microsoft.com/office/drawing/2014/main" val="3439706196"/>
                    </a:ext>
                  </a:extLst>
                </a:gridCol>
                <a:gridCol w="2531545">
                  <a:extLst>
                    <a:ext uri="{9D8B030D-6E8A-4147-A177-3AD203B41FA5}">
                      <a16:colId xmlns:a16="http://schemas.microsoft.com/office/drawing/2014/main" val="2787699856"/>
                    </a:ext>
                  </a:extLst>
                </a:gridCol>
                <a:gridCol w="2531545">
                  <a:extLst>
                    <a:ext uri="{9D8B030D-6E8A-4147-A177-3AD203B41FA5}">
                      <a16:colId xmlns:a16="http://schemas.microsoft.com/office/drawing/2014/main" val="3535691411"/>
                    </a:ext>
                  </a:extLst>
                </a:gridCol>
              </a:tblGrid>
              <a:tr h="254054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Mask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6479"/>
                  </a:ext>
                </a:extLst>
              </a:tr>
              <a:tr h="254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21642"/>
                  </a:ext>
                </a:extLst>
              </a:tr>
              <a:tr h="254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2743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3893230-114E-7645-B54B-81171AFF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28"/>
          <a:stretch/>
        </p:blipFill>
        <p:spPr>
          <a:xfrm>
            <a:off x="1306285" y="4548187"/>
            <a:ext cx="9921299" cy="22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374A8-6FDC-2349-8D68-C1C5B556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Using two 8-bit masks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2A320-6B53-5F4D-980F-0B26D709F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Using two 8-bit random masks m0, m1 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and </a:t>
            </a:r>
            <a:r>
              <a:rPr lang="en" altLang="ko-KR" sz="2000" dirty="0">
                <a:latin typeface="+mj-ea"/>
                <a:ea typeface="+mj-ea"/>
              </a:rPr>
              <a:t>m2 = m0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" altLang="ko-KR" sz="2000" dirty="0">
                <a:latin typeface="+mj-ea"/>
                <a:ea typeface="+mj-ea"/>
              </a:rPr>
              <a:t>⊕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" altLang="ko-KR" sz="2000" dirty="0">
                <a:latin typeface="+mj-ea"/>
                <a:ea typeface="+mj-ea"/>
              </a:rPr>
              <a:t>m1</a:t>
            </a:r>
          </a:p>
          <a:p>
            <a:endParaRPr lang="en" altLang="ko-KR" sz="2000" dirty="0">
              <a:latin typeface="+mj-ea"/>
            </a:endParaRPr>
          </a:p>
          <a:p>
            <a:r>
              <a:rPr lang="en" altLang="ko-KR" sz="2000" dirty="0">
                <a:latin typeface="+mj-ea"/>
              </a:rPr>
              <a:t>Easily manage mask status</a:t>
            </a:r>
          </a:p>
          <a:p>
            <a:r>
              <a:rPr lang="en" altLang="ko-KR" sz="2000" dirty="0">
                <a:latin typeface="+mj-ea"/>
              </a:rPr>
              <a:t>Two mask values indicate the rest of the mask.</a:t>
            </a:r>
          </a:p>
          <a:p>
            <a:endParaRPr lang="en" altLang="ko-KR" sz="2000" dirty="0">
              <a:latin typeface="+mj-ea"/>
              <a:ea typeface="+mj-ea"/>
            </a:endParaRPr>
          </a:p>
          <a:p>
            <a:r>
              <a:rPr lang="en" altLang="ko-KR" sz="2000" dirty="0">
                <a:latin typeface="+mj-ea"/>
                <a:ea typeface="+mj-ea"/>
              </a:rPr>
              <a:t>When calculating the same mask state</a:t>
            </a:r>
          </a:p>
          <a:p>
            <a:r>
              <a:rPr lang="en" altLang="ko-KR" sz="2000" dirty="0">
                <a:latin typeface="+mj-ea"/>
                <a:ea typeface="+mj-ea"/>
              </a:rPr>
              <a:t>It is necessary to change the mask state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q = </a:t>
            </a:r>
            <a:r>
              <a:rPr lang="en" altLang="ko-KR" sz="2000" dirty="0">
                <a:latin typeface="+mj-ea"/>
                <a:ea typeface="+mj-ea"/>
              </a:rPr>
              <a:t>(a0 ⊕ </a:t>
            </a:r>
            <a:r>
              <a:rPr lang="en" altLang="ko-KR" sz="2000" dirty="0">
                <a:solidFill>
                  <a:srgbClr val="FF0000"/>
                </a:solidFill>
                <a:latin typeface="+mj-ea"/>
                <a:ea typeface="+mj-ea"/>
              </a:rPr>
              <a:t>m0</a:t>
            </a:r>
            <a:r>
              <a:rPr lang="en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" altLang="ko-KR" sz="2000" dirty="0">
                <a:latin typeface="+mj-ea"/>
                <a:ea typeface="+mj-ea"/>
              </a:rPr>
              <a:t>⊕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" altLang="ko-KR" sz="2000" dirty="0">
                <a:latin typeface="+mj-ea"/>
                <a:ea typeface="+mj-ea"/>
              </a:rPr>
              <a:t>b0 ⊕ </a:t>
            </a:r>
            <a:r>
              <a:rPr lang="en" altLang="ko-KR" sz="2000" dirty="0">
                <a:solidFill>
                  <a:srgbClr val="FF0000"/>
                </a:solidFill>
                <a:latin typeface="+mj-ea"/>
                <a:ea typeface="+mj-ea"/>
              </a:rPr>
              <a:t>m0</a:t>
            </a:r>
            <a:r>
              <a:rPr lang="en" altLang="ko-KR" sz="20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+mj-ea"/>
                <a:ea typeface="+mj-ea"/>
                <a:sym typeface="Wingdings" pitchFamily="2" charset="2"/>
              </a:rPr>
              <a:t> q = (</a:t>
            </a:r>
            <a:r>
              <a:rPr lang="en" altLang="ko-KR" sz="2000" dirty="0">
                <a:latin typeface="+mj-ea"/>
                <a:ea typeface="+mj-ea"/>
              </a:rPr>
              <a:t>(a0 ⊕ m0)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" altLang="ko-KR" sz="2000" dirty="0">
                <a:solidFill>
                  <a:srgbClr val="0070C0"/>
                </a:solidFill>
                <a:latin typeface="+mj-ea"/>
                <a:ea typeface="+mj-ea"/>
              </a:rPr>
              <a:t>⊕ m2</a:t>
            </a:r>
            <a:r>
              <a:rPr lang="en" altLang="ko-KR" sz="2000" dirty="0">
                <a:latin typeface="+mj-ea"/>
                <a:ea typeface="+mj-ea"/>
              </a:rPr>
              <a:t>) ⊕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" altLang="ko-KR" sz="2000" dirty="0">
                <a:latin typeface="+mj-ea"/>
                <a:ea typeface="+mj-ea"/>
              </a:rPr>
              <a:t>b0 ⊕ m0) = (a0 ⊕ </a:t>
            </a:r>
            <a:r>
              <a:rPr lang="en" altLang="ko-KR" sz="2000" dirty="0">
                <a:solidFill>
                  <a:srgbClr val="0070C0"/>
                </a:solidFill>
                <a:latin typeface="+mj-ea"/>
                <a:ea typeface="+mj-ea"/>
              </a:rPr>
              <a:t>m1</a:t>
            </a:r>
            <a:r>
              <a:rPr lang="en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" altLang="ko-KR" sz="2000" dirty="0">
                <a:latin typeface="+mj-ea"/>
                <a:ea typeface="+mj-ea"/>
              </a:rPr>
              <a:t>⊕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" altLang="ko-KR" sz="2000" dirty="0">
                <a:latin typeface="+mj-ea"/>
                <a:ea typeface="+mj-ea"/>
              </a:rPr>
              <a:t>b0 ⊕ </a:t>
            </a:r>
            <a:r>
              <a:rPr lang="en" altLang="ko-KR" sz="2000" dirty="0">
                <a:solidFill>
                  <a:srgbClr val="0070C0"/>
                </a:solidFill>
                <a:latin typeface="+mj-ea"/>
                <a:ea typeface="+mj-ea"/>
              </a:rPr>
              <a:t>m0</a:t>
            </a:r>
            <a:r>
              <a:rPr lang="en" altLang="ko-KR" sz="2000" dirty="0">
                <a:latin typeface="+mj-ea"/>
                <a:ea typeface="+mj-ea"/>
              </a:rPr>
              <a:t>)</a:t>
            </a:r>
            <a:endParaRPr kumimoji="1"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98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D941-1789-8848-8B00-A87CF987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Same mask state output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7C16-0BF9-EB43-8D20-4D0272105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sz="1700" dirty="0"/>
              <a:t>Makes the mask state of the function output fixed</a:t>
            </a:r>
          </a:p>
          <a:p>
            <a:pPr lvl="1"/>
            <a:r>
              <a:rPr lang="en" altLang="ko-KR" sz="2000" dirty="0"/>
              <a:t>No new mask required after initial mask creation</a:t>
            </a:r>
            <a:endParaRPr lang="en-US" altLang="ko-KR" sz="1300" dirty="0"/>
          </a:p>
          <a:p>
            <a:pPr marL="457200" lvl="1" indent="0">
              <a:buNone/>
            </a:pPr>
            <a:endParaRPr lang="en-US" altLang="ko-KR" sz="1300" dirty="0"/>
          </a:p>
          <a:p>
            <a:pPr marL="457200" lvl="1" indent="0">
              <a:buNone/>
            </a:pPr>
            <a:endParaRPr lang="en-US" altLang="ko-KR" sz="1300" dirty="0"/>
          </a:p>
          <a:p>
            <a:pPr marL="457200" lvl="1" indent="0">
              <a:buNone/>
            </a:pPr>
            <a:endParaRPr lang="en-US" altLang="ko-KR" sz="1300" dirty="0"/>
          </a:p>
          <a:p>
            <a:pPr marL="457200" lvl="1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" altLang="ko-KR" sz="2000" dirty="0"/>
          </a:p>
          <a:p>
            <a:endParaRPr kumimoji="1" lang="ko-KR" altLang="en-US" dirty="0"/>
          </a:p>
        </p:txBody>
      </p:sp>
      <p:sp>
        <p:nvSpPr>
          <p:cNvPr id="4" name="Google Shape;196;p30">
            <a:extLst>
              <a:ext uri="{FF2B5EF4-FFF2-40B4-BE49-F238E27FC236}">
                <a16:creationId xmlns:a16="http://schemas.microsoft.com/office/drawing/2014/main" id="{3A9229D3-B000-F84E-B2AF-98F76CCC3A34}"/>
              </a:ext>
            </a:extLst>
          </p:cNvPr>
          <p:cNvSpPr txBox="1">
            <a:spLocks/>
          </p:cNvSpPr>
          <p:nvPr/>
        </p:nvSpPr>
        <p:spPr>
          <a:xfrm>
            <a:off x="411162" y="1335315"/>
            <a:ext cx="11780838" cy="5057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7031A-3DD6-3246-9D16-ED92863D1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4" t="9396" r="1925" b="7762"/>
          <a:stretch/>
        </p:blipFill>
        <p:spPr>
          <a:xfrm>
            <a:off x="688489" y="2186425"/>
            <a:ext cx="11110887" cy="2243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EFD293-B321-6843-93B5-5C2EDB60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72" y="4496283"/>
            <a:ext cx="9532870" cy="22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D3973-4133-2D4C-9C8A-4084EFFD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Masking Scheme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2FD16C-54CA-534D-A431-9FB12027099E}"/>
              </a:ext>
            </a:extLst>
          </p:cNvPr>
          <p:cNvSpPr/>
          <p:nvPr/>
        </p:nvSpPr>
        <p:spPr>
          <a:xfrm>
            <a:off x="603889" y="3861987"/>
            <a:ext cx="11043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altLang="ko" sz="2000" dirty="0"/>
              <a:t>S-layer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" altLang="ko" sz="2000" dirty="0"/>
              <a:t>23 additional AND operations, 5 OR operations, and 46 additional XOR operations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altLang="ko" sz="20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altLang="ko" sz="2000" dirty="0" err="1"/>
              <a:t>AddRK</a:t>
            </a:r>
            <a:r>
              <a:rPr lang="en" altLang="ko" sz="2000" dirty="0"/>
              <a:t> &amp; P-layer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T</a:t>
            </a:r>
            <a:r>
              <a:rPr lang="en" altLang="ko" sz="2000" dirty="0"/>
              <a:t>here is no additional operation due to pre-</a:t>
            </a:r>
            <a:r>
              <a:rPr lang="en-US" altLang="ko" sz="2000" dirty="0"/>
              <a:t>computation</a:t>
            </a:r>
            <a:endParaRPr lang="en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7A5AA-83EE-DF4E-A89D-F4F90E27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5" y="1677100"/>
            <a:ext cx="10160000" cy="15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5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90139-7750-534E-AD34-D7494FEE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P</a:t>
            </a:r>
            <a:r>
              <a:rPr lang="en" altLang="ko-KR" dirty="0" err="1"/>
              <a:t>ower</a:t>
            </a:r>
            <a:r>
              <a:rPr lang="en" altLang="ko-KR" dirty="0"/>
              <a:t> analysis of the proposed masked PIPO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244EB-E722-AA45-B59D-F529179A7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R" sz="2400" dirty="0">
              <a:latin typeface="+mj-ea"/>
              <a:ea typeface="+mj-ea"/>
            </a:endParaRPr>
          </a:p>
          <a:p>
            <a:r>
              <a:rPr kumimoji="1" lang="en" altLang="ko-KR" sz="2400" dirty="0">
                <a:latin typeface="+mj-ea"/>
                <a:ea typeface="+mj-ea"/>
              </a:rPr>
              <a:t>PIPO-64/128 targets implemented with bit-slicing</a:t>
            </a:r>
          </a:p>
          <a:p>
            <a:r>
              <a:rPr kumimoji="1" lang="en" altLang="ko-KR" sz="2400" dirty="0">
                <a:latin typeface="+mj-ea"/>
                <a:ea typeface="+mj-ea"/>
              </a:rPr>
              <a:t>Use </a:t>
            </a:r>
            <a:r>
              <a:rPr kumimoji="1" lang="en" altLang="ko-KR" sz="2400" dirty="0" err="1">
                <a:latin typeface="+mj-ea"/>
                <a:ea typeface="+mj-ea"/>
              </a:rPr>
              <a:t>ChipWhisper</a:t>
            </a:r>
            <a:r>
              <a:rPr kumimoji="1" lang="en" altLang="ko-KR" sz="2400" dirty="0">
                <a:latin typeface="+mj-ea"/>
                <a:ea typeface="+mj-ea"/>
              </a:rPr>
              <a:t>-Lite for 8bit processor ATxmega128 MCU</a:t>
            </a:r>
          </a:p>
          <a:p>
            <a:r>
              <a:rPr kumimoji="1" lang="en" altLang="ko-KR" sz="2400" dirty="0">
                <a:latin typeface="+mj-ea"/>
                <a:ea typeface="+mj-ea"/>
              </a:rPr>
              <a:t>Collect 10,000 waveforms from Round 1 to Round 3.</a:t>
            </a:r>
            <a:endParaRPr kumimoji="1" lang="ko-KR" altLang="en-US" sz="2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80B9EBE-C899-8F42-A2A2-4A06D688D44E}"/>
              </a:ext>
            </a:extLst>
          </p:cNvPr>
          <p:cNvSpPr txBox="1">
            <a:spLocks/>
          </p:cNvSpPr>
          <p:nvPr/>
        </p:nvSpPr>
        <p:spPr>
          <a:xfrm>
            <a:off x="411163" y="1152526"/>
            <a:ext cx="1136967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8EA40A-EE8C-E34D-9257-B5A741D73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86" y="2954351"/>
            <a:ext cx="9439155" cy="37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78ECE-3586-4442-A4D9-A9BE5B5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Evaluation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F8520-E993-C949-AD2F-9EAAB9843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3A4217-BF7D-F947-9C31-858FD4F6505B}"/>
              </a:ext>
            </a:extLst>
          </p:cNvPr>
          <p:cNvSpPr txBox="1">
            <a:spLocks/>
          </p:cNvSpPr>
          <p:nvPr/>
        </p:nvSpPr>
        <p:spPr>
          <a:xfrm>
            <a:off x="411163" y="1152526"/>
            <a:ext cx="1136967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sz="1600" dirty="0"/>
          </a:p>
          <a:p>
            <a:endParaRPr kumimoji="1"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EAA486-4C8E-8C44-B106-737BCF3D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7467"/>
              </p:ext>
            </p:extLst>
          </p:nvPr>
        </p:nvGraphicFramePr>
        <p:xfrm>
          <a:off x="887623" y="3270113"/>
          <a:ext cx="10619202" cy="253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734">
                  <a:extLst>
                    <a:ext uri="{9D8B030D-6E8A-4147-A177-3AD203B41FA5}">
                      <a16:colId xmlns:a16="http://schemas.microsoft.com/office/drawing/2014/main" val="1234133903"/>
                    </a:ext>
                  </a:extLst>
                </a:gridCol>
                <a:gridCol w="3539734">
                  <a:extLst>
                    <a:ext uri="{9D8B030D-6E8A-4147-A177-3AD203B41FA5}">
                      <a16:colId xmlns:a16="http://schemas.microsoft.com/office/drawing/2014/main" val="2364847715"/>
                    </a:ext>
                  </a:extLst>
                </a:gridCol>
                <a:gridCol w="3539734">
                  <a:extLst>
                    <a:ext uri="{9D8B030D-6E8A-4147-A177-3AD203B41FA5}">
                      <a16:colId xmlns:a16="http://schemas.microsoft.com/office/drawing/2014/main" val="3544715425"/>
                    </a:ext>
                  </a:extLst>
                </a:gridCol>
              </a:tblGrid>
              <a:tr h="5173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Helvetica" pitchFamily="2" charset="0"/>
                        </a:rPr>
                        <a:t>Method</a:t>
                      </a:r>
                      <a:endParaRPr lang="ko-KR" alt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Helvetica" pitchFamily="2" charset="0"/>
                        </a:rPr>
                        <a:t>C</a:t>
                      </a:r>
                      <a:endParaRPr lang="ko-KR" alt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Helvetica" pitchFamily="2" charset="0"/>
                        </a:rPr>
                        <a:t>ASM(cycles)</a:t>
                      </a:r>
                      <a:endParaRPr lang="ko-KR" alt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586680902"/>
                  </a:ext>
                </a:extLst>
              </a:tr>
              <a:tr h="673145">
                <a:tc>
                  <a:txBody>
                    <a:bodyPr/>
                    <a:lstStyle/>
                    <a:p>
                      <a:pPr algn="ctr"/>
                      <a:endParaRPr lang="ko-KR" altLang="en-US" sz="2400" dirty="0"/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2,321</a:t>
                      </a:r>
                      <a:endParaRPr lang="ko-KR" altLang="en-US" sz="2400" dirty="0"/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1,576</a:t>
                      </a:r>
                      <a:endParaRPr lang="ko-KR" altLang="en-US" sz="2400" dirty="0"/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703577408"/>
                  </a:ext>
                </a:extLst>
              </a:tr>
              <a:tr h="6731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Our</a:t>
                      </a:r>
                      <a:endParaRPr lang="ko-KR" altLang="en-US" sz="2400" dirty="0"/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6.169</a:t>
                      </a:r>
                      <a:endParaRPr lang="ko-KR" altLang="en-US" sz="2400" dirty="0"/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3,462</a:t>
                      </a:r>
                      <a:endParaRPr lang="ko-KR" altLang="en-US" sz="2400" dirty="0"/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159269747"/>
                  </a:ext>
                </a:extLst>
              </a:tr>
              <a:tr h="6731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Overhead factor</a:t>
                      </a:r>
                      <a:endParaRPr lang="ko-KR" altLang="en-US" sz="2400" dirty="0"/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2.7</a:t>
                      </a:r>
                      <a:endParaRPr lang="ko-KR" altLang="en-US" sz="2400" dirty="0"/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2.2</a:t>
                      </a:r>
                      <a:endParaRPr lang="ko-KR" altLang="en-US" sz="2400" dirty="0"/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3140412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D9B0FF5-1CE8-7D49-AFC7-4680A37596E1}"/>
              </a:ext>
            </a:extLst>
          </p:cNvPr>
          <p:cNvSpPr/>
          <p:nvPr/>
        </p:nvSpPr>
        <p:spPr>
          <a:xfrm>
            <a:off x="513144" y="1303832"/>
            <a:ext cx="11368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ATmelStudio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simulator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was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used</a:t>
            </a:r>
            <a:r>
              <a:rPr lang="ko-KR" altLang="en-US" sz="2000" dirty="0"/>
              <a:t> and </a:t>
            </a:r>
            <a:r>
              <a:rPr lang="ko-KR" altLang="en-US" sz="2000" dirty="0" err="1"/>
              <a:t>optimization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level</a:t>
            </a:r>
            <a:r>
              <a:rPr lang="ko-KR" altLang="en-US" sz="2000" dirty="0"/>
              <a:t> O2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ko-KR" sz="2000" dirty="0"/>
              <a:t>Comparing clock cycles to reference code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352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D81C8-1BE0-7243-B15D-CFCC7D1F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C</a:t>
            </a:r>
            <a:r>
              <a:rPr lang="en" altLang="ko-KR" dirty="0" err="1"/>
              <a:t>onclusions</a:t>
            </a:r>
            <a:r>
              <a:rPr lang="en" altLang="ko-KR" dirty="0"/>
              <a:t> and Future Work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7BBA3-0991-934D-992D-850132B3C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186262" indent="0">
              <a:buNone/>
            </a:pPr>
            <a:r>
              <a:rPr kumimoji="1" lang="en-US" altLang="ko-KR" sz="2400" dirty="0">
                <a:latin typeface="+mj-ea"/>
                <a:ea typeface="+mj-ea"/>
              </a:rPr>
              <a:t>Conclusion </a:t>
            </a:r>
          </a:p>
          <a:p>
            <a:pPr marL="643462" indent="-457200"/>
            <a:r>
              <a:rPr kumimoji="1" lang="en" altLang="ko-KR" sz="2400" dirty="0">
                <a:latin typeface="+mj-ea"/>
                <a:ea typeface="+mj-ea"/>
              </a:rPr>
              <a:t>We propose an efficient first-order masking technique for the lightweight crypto PIPO.</a:t>
            </a:r>
          </a:p>
          <a:p>
            <a:pPr marL="643462" indent="-457200"/>
            <a:endParaRPr kumimoji="1" lang="en" altLang="ko-KR" sz="2400" dirty="0">
              <a:latin typeface="+mj-ea"/>
              <a:ea typeface="+mj-ea"/>
            </a:endParaRPr>
          </a:p>
          <a:p>
            <a:pPr marL="643462" indent="-457200"/>
            <a:r>
              <a:rPr kumimoji="1" lang="en" altLang="ko-KR" sz="2400" dirty="0">
                <a:latin typeface="+mj-ea"/>
                <a:ea typeface="+mj-ea"/>
              </a:rPr>
              <a:t>For masking, a 2-byte random mask is used to minimize the cost of generating a mask, and for this, a new OR operation masking is proposed.</a:t>
            </a:r>
          </a:p>
          <a:p>
            <a:pPr marL="186262" indent="0">
              <a:buNone/>
            </a:pPr>
            <a:endParaRPr kumimoji="1" lang="en-US" altLang="ko-KR" sz="2400" dirty="0">
              <a:latin typeface="+mj-ea"/>
              <a:ea typeface="+mj-ea"/>
            </a:endParaRPr>
          </a:p>
          <a:p>
            <a:pPr marL="186262" indent="0">
              <a:buNone/>
            </a:pPr>
            <a:r>
              <a:rPr lang="en" altLang="ko-KR" sz="2400" dirty="0"/>
              <a:t>Future Work </a:t>
            </a:r>
          </a:p>
          <a:p>
            <a:pPr marL="529162" indent="-342900"/>
            <a:r>
              <a:rPr kumimoji="1" lang="en" altLang="ko-KR" sz="2400" dirty="0">
                <a:latin typeface="+mj-ea"/>
                <a:ea typeface="+mj-ea"/>
              </a:rPr>
              <a:t>Applying efficient high-order masking to PIPO in various environments in the future</a:t>
            </a:r>
            <a:endParaRPr kumimoji="1" lang="ko-KR" altLang="en-US" sz="2400" dirty="0">
              <a:latin typeface="+mj-ea"/>
              <a:ea typeface="+mj-ea"/>
            </a:endParaRPr>
          </a:p>
          <a:p>
            <a:endParaRPr kumimoji="1"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755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599C6-912D-5746-B85A-88CB076C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</a:t>
            </a:r>
            <a:r>
              <a:rPr lang="en" altLang="ko-KR" dirty="0">
                <a:latin typeface="+mj-ea"/>
              </a:rPr>
              <a:t>Side-channel analytics attack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C6C2-5A76-1E4F-836E-F8E899F6F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en" altLang="ko-KR" sz="2000" dirty="0">
                <a:latin typeface="+mj-ea"/>
                <a:ea typeface="+mj-ea"/>
              </a:rPr>
              <a:t>Side-channel analytics attack</a:t>
            </a:r>
          </a:p>
          <a:p>
            <a:pPr marL="457200" lvl="1" indent="0">
              <a:buNone/>
            </a:pPr>
            <a:r>
              <a:rPr lang="en" altLang="ko-KR" sz="1800" dirty="0">
                <a:latin typeface="+mj-ea"/>
                <a:ea typeface="+mj-ea"/>
              </a:rPr>
              <a:t>An attack that obtains the </a:t>
            </a:r>
            <a:r>
              <a:rPr lang="en" altLang="ko-KR" sz="1800" dirty="0">
                <a:solidFill>
                  <a:srgbClr val="FF0000"/>
                </a:solidFill>
                <a:latin typeface="+mj-ea"/>
                <a:ea typeface="+mj-ea"/>
              </a:rPr>
              <a:t>secret key</a:t>
            </a:r>
            <a:r>
              <a:rPr lang="en" altLang="ko-KR" sz="1800" dirty="0">
                <a:latin typeface="+mj-ea"/>
                <a:ea typeface="+mj-ea"/>
              </a:rPr>
              <a:t> through unintended information generated when the cryptographic module operates</a:t>
            </a:r>
          </a:p>
          <a:p>
            <a:pPr marL="457200" lvl="1" indent="0">
              <a:buNone/>
            </a:pPr>
            <a:r>
              <a:rPr lang="en" altLang="ko-KR" sz="1800" dirty="0">
                <a:latin typeface="+mj-ea"/>
                <a:ea typeface="+mj-ea"/>
              </a:rPr>
              <a:t>Power consumption, electromagnetic waves, etc.</a:t>
            </a:r>
          </a:p>
          <a:p>
            <a:endParaRPr lang="en" altLang="ko-KR" sz="2000" dirty="0">
              <a:latin typeface="+mj-ea"/>
              <a:ea typeface="+mj-ea"/>
            </a:endParaRPr>
          </a:p>
          <a:p>
            <a:r>
              <a:rPr lang="en" altLang="ko-KR" sz="2000" dirty="0">
                <a:latin typeface="+mj-ea"/>
                <a:ea typeface="+mj-ea"/>
              </a:rPr>
              <a:t>Masking</a:t>
            </a:r>
          </a:p>
          <a:p>
            <a:pPr marL="457200" lvl="1" indent="0">
              <a:buNone/>
            </a:pPr>
            <a:r>
              <a:rPr lang="en" altLang="ko-KR" sz="1800" dirty="0">
                <a:latin typeface="+mj-ea"/>
                <a:ea typeface="+mj-ea"/>
              </a:rPr>
              <a:t>By </a:t>
            </a:r>
            <a:r>
              <a:rPr lang="en" altLang="ko-KR" sz="1800" dirty="0">
                <a:solidFill>
                  <a:srgbClr val="2E75B6"/>
                </a:solidFill>
                <a:latin typeface="+mj-ea"/>
                <a:ea typeface="+mj-ea"/>
              </a:rPr>
              <a:t>calculating a random value </a:t>
            </a:r>
            <a:r>
              <a:rPr lang="en" altLang="ko-KR" sz="1800" dirty="0">
                <a:latin typeface="+mj-ea"/>
                <a:ea typeface="+mj-ea"/>
              </a:rPr>
              <a:t>on sensitive information, the side channel information is not revealed.</a:t>
            </a:r>
            <a:endParaRPr lang="en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" altLang="ko-KR" sz="1800" dirty="0">
                <a:latin typeface="+mj-ea"/>
                <a:ea typeface="+mj-ea"/>
              </a:rPr>
              <a:t>Non-linear operations </a:t>
            </a:r>
            <a:r>
              <a:rPr lang="en" altLang="ko-KR" sz="1800" dirty="0">
                <a:solidFill>
                  <a:srgbClr val="2E75B6"/>
                </a:solidFill>
                <a:latin typeface="+mj-ea"/>
                <a:ea typeface="+mj-ea"/>
              </a:rPr>
              <a:t>require additional operations </a:t>
            </a:r>
            <a:r>
              <a:rPr lang="en" altLang="ko-KR" sz="1800" dirty="0">
                <a:latin typeface="+mj-ea"/>
                <a:ea typeface="+mj-ea"/>
              </a:rPr>
              <a:t>compared to linear operations, which may increase speed and memory consumption.</a:t>
            </a:r>
            <a:endParaRPr kumimoji="1" lang="ko-KR" altLang="en-US" sz="18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8876578-1D38-2043-BE8E-FEB710424087}"/>
              </a:ext>
            </a:extLst>
          </p:cNvPr>
          <p:cNvSpPr txBox="1">
            <a:spLocks/>
          </p:cNvSpPr>
          <p:nvPr/>
        </p:nvSpPr>
        <p:spPr>
          <a:xfrm>
            <a:off x="411163" y="3321269"/>
            <a:ext cx="11369675" cy="288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1955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760F7-59AE-2C4D-B2DE-6BCC19C6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PIPO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15287-378F-8243-AF0C-03C3AC588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en" altLang="ko-KR" sz="2400" dirty="0">
                <a:latin typeface="+mj-ea"/>
                <a:ea typeface="+mj-ea"/>
              </a:rPr>
              <a:t>Designed for limited-resource IoT environments</a:t>
            </a:r>
          </a:p>
          <a:p>
            <a:endParaRPr lang="en" altLang="ko-KR" sz="2400" dirty="0">
              <a:latin typeface="+mj-ea"/>
              <a:ea typeface="+mj-ea"/>
            </a:endParaRPr>
          </a:p>
          <a:p>
            <a:r>
              <a:rPr lang="en" altLang="ko-KR" sz="2400" dirty="0">
                <a:latin typeface="+mj-ea"/>
                <a:ea typeface="+mj-ea"/>
              </a:rPr>
              <a:t>A cipher that is characteristically focused on minimizing the number of non-linear operations.</a:t>
            </a:r>
          </a:p>
          <a:p>
            <a:endParaRPr lang="en" altLang="ko-KR" sz="2400" dirty="0">
              <a:latin typeface="+mj-ea"/>
              <a:ea typeface="+mj-ea"/>
            </a:endParaRPr>
          </a:p>
          <a:p>
            <a:r>
              <a:rPr lang="en" altLang="ko-KR" sz="2400" dirty="0">
                <a:latin typeface="+mj-ea"/>
                <a:ea typeface="+mj-ea"/>
              </a:rPr>
              <a:t>A new lightweight S-box containing 11 non-linear bitwise operations is used</a:t>
            </a:r>
          </a:p>
          <a:p>
            <a:endParaRPr lang="en" altLang="ko-KR" sz="2400" dirty="0">
              <a:latin typeface="+mj-ea"/>
              <a:ea typeface="+mj-ea"/>
            </a:endParaRPr>
          </a:p>
          <a:p>
            <a:r>
              <a:rPr lang="en" altLang="ko-KR" sz="2400" dirty="0">
                <a:latin typeface="+mj-ea"/>
                <a:ea typeface="+mj-ea"/>
              </a:rPr>
              <a:t>Efficient high-order masking possible</a:t>
            </a:r>
            <a:endParaRPr kumimoji="1"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008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1F72C-9BC9-0F48-BB7F-7D64B9E7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Motivation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B8F58-08BC-5B46-A3C3-806302815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PIPO is efficient for IoT environments with limited resources.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Lightweight encryption that can apply side-channel response techniques at low cost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Aims to maximize the effective masking advantage of PIPO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71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F0DB6-F52E-2445-BED6-2D57A8E6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Contribution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ADC4D-4DFF-754F-A423-64A08572A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>
                <a:latin typeface="+mj-ea"/>
                <a:ea typeface="+mj-ea"/>
              </a:rPr>
              <a:t>1st masking using a minimized mask</a:t>
            </a:r>
          </a:p>
          <a:p>
            <a:pPr marL="457200" lvl="1" indent="0">
              <a:buNone/>
            </a:pPr>
            <a:r>
              <a:rPr lang="en-US" altLang="ko-KR" dirty="0">
                <a:latin typeface="+mj-ea"/>
                <a:ea typeface="+mj-ea"/>
              </a:rPr>
              <a:t>Using two 8-bit masks</a:t>
            </a:r>
          </a:p>
          <a:p>
            <a:pPr marL="457200" lvl="1" indent="0">
              <a:buNone/>
            </a:pPr>
            <a:r>
              <a:rPr lang="en-US" altLang="ko-KR" dirty="0">
                <a:latin typeface="+mj-ea"/>
                <a:ea typeface="+mj-ea"/>
              </a:rPr>
              <a:t>Proposal of masking scheme considering efficiency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Proposal of Masked OR Structure Considering Efficiency</a:t>
            </a:r>
            <a:endParaRPr kumimoji="1" lang="ko-KR" altLang="en-US" dirty="0">
              <a:latin typeface="+mj-ea"/>
              <a:ea typeface="+mj-ea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79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331C3-754C-3D46-9AEB-08C202BF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Boolean masking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50DD4-91FF-EE46-BA30-2DDD9DCC7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x’ </a:t>
            </a:r>
            <a:r>
              <a:rPr lang="en" altLang="ko-KR" dirty="0">
                <a:latin typeface="+mj-ea"/>
                <a:ea typeface="+mj-ea"/>
              </a:rPr>
              <a:t>=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" altLang="ko-KR" dirty="0">
                <a:latin typeface="+mj-ea"/>
                <a:ea typeface="+mj-ea"/>
              </a:rPr>
              <a:t>x ⊕ r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x = x’ </a:t>
            </a:r>
            <a:r>
              <a:rPr lang="en" altLang="ko-KR" dirty="0">
                <a:latin typeface="+mj-ea"/>
              </a:rPr>
              <a:t>⊕ </a:t>
            </a:r>
            <a:r>
              <a:rPr lang="en-US" altLang="ko-KR" dirty="0">
                <a:latin typeface="+mj-ea"/>
                <a:ea typeface="+mj-ea"/>
              </a:rPr>
              <a:t>r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lang="en" altLang="ko-KR" dirty="0">
                <a:latin typeface="+mj-ea"/>
                <a:ea typeface="+mj-ea"/>
              </a:rPr>
              <a:t>In PIPO, XOR operation, AND operation, and OR operation are used</a:t>
            </a:r>
          </a:p>
          <a:p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" altLang="ko-KR" dirty="0">
                <a:latin typeface="+mj-ea"/>
                <a:ea typeface="+mj-ea"/>
              </a:rPr>
              <a:t>Nonlinear operation Masking of AND operation and OR operation is required.</a:t>
            </a:r>
            <a:endParaRPr kumimoji="1"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56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55FEC-BA5C-A84F-B863-A7D4FF25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XOR Masking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667D-1380-AC44-9263-B3E0F37CE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>
                <a:latin typeface="+mj-ea"/>
                <a:ea typeface="+mj-ea"/>
              </a:rPr>
              <a:t> </a:t>
            </a:r>
          </a:p>
          <a:p>
            <a:pPr marL="0" indent="0">
              <a:buNone/>
            </a:pPr>
            <a:endParaRPr lang="en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" altLang="ko-KR" sz="2000" dirty="0">
                <a:latin typeface="+mj-ea"/>
                <a:ea typeface="+mj-ea"/>
              </a:rPr>
              <a:t>When two mask values are the same in XOR operation</a:t>
            </a:r>
          </a:p>
          <a:p>
            <a:pPr marL="0" indent="0">
              <a:buNone/>
            </a:pPr>
            <a:endParaRPr lang="en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" altLang="ko-KR" sz="2000" dirty="0">
                <a:latin typeface="+mj-ea"/>
                <a:ea typeface="+mj-ea"/>
              </a:rPr>
              <a:t>Different mask values must be used because the state of the mask is removed.</a:t>
            </a:r>
            <a:endParaRPr kumimoji="1"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545948-F1D8-9D4A-9A32-ECE7CFA891B6}"/>
              </a:ext>
            </a:extLst>
          </p:cNvPr>
          <p:cNvSpPr/>
          <p:nvPr/>
        </p:nvSpPr>
        <p:spPr>
          <a:xfrm>
            <a:off x="2128911" y="1797784"/>
            <a:ext cx="7934178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lvl="1"/>
            <a:r>
              <a:rPr lang="en" altLang="ko-KR" sz="2000" dirty="0">
                <a:latin typeface="+mj-ea"/>
              </a:rPr>
              <a:t>q0 = a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⊕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solidFill>
                  <a:srgbClr val="2E75B6"/>
                </a:solidFill>
                <a:latin typeface="+mj-ea"/>
              </a:rPr>
              <a:t>m0</a:t>
            </a:r>
            <a:r>
              <a:rPr lang="en" altLang="ko-KR" sz="2000" dirty="0">
                <a:latin typeface="+mj-ea"/>
              </a:rPr>
              <a:t>, </a:t>
            </a:r>
          </a:p>
          <a:p>
            <a:endParaRPr lang="en" altLang="ko-KR" sz="2000" dirty="0">
              <a:latin typeface="+mj-ea"/>
            </a:endParaRPr>
          </a:p>
          <a:p>
            <a:pPr lvl="1"/>
            <a:r>
              <a:rPr lang="en" altLang="ko-KR" sz="2000" dirty="0">
                <a:latin typeface="+mj-ea"/>
              </a:rPr>
              <a:t>q1 = b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⊕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solidFill>
                  <a:srgbClr val="2E75B6"/>
                </a:solidFill>
                <a:latin typeface="+mj-ea"/>
              </a:rPr>
              <a:t>m1</a:t>
            </a:r>
          </a:p>
          <a:p>
            <a:endParaRPr lang="en" altLang="ko-KR" sz="2000" dirty="0">
              <a:latin typeface="+mj-ea"/>
            </a:endParaRPr>
          </a:p>
          <a:p>
            <a:pPr lvl="1"/>
            <a:r>
              <a:rPr lang="en" altLang="ko-KR" sz="2000" dirty="0">
                <a:latin typeface="+mj-ea"/>
              </a:rPr>
              <a:t>q = q0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⊕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q1 = (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a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⊕</a:t>
            </a:r>
            <a:r>
              <a:rPr lang="en-US" altLang="ko-KR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m0) ⊕ (b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⊕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m1) = (a</a:t>
            </a:r>
            <a:r>
              <a:rPr lang="ko-KR" altLang="en-US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⊕</a:t>
            </a:r>
            <a:r>
              <a:rPr lang="en-US" altLang="ko-KR" sz="2000" dirty="0">
                <a:latin typeface="+mj-ea"/>
              </a:rPr>
              <a:t> </a:t>
            </a:r>
            <a:r>
              <a:rPr lang="en" altLang="ko-KR" sz="2000" dirty="0">
                <a:latin typeface="+mj-ea"/>
              </a:rPr>
              <a:t>b) ⊕ </a:t>
            </a:r>
            <a:r>
              <a:rPr lang="en" altLang="ko-KR" sz="2000" dirty="0">
                <a:solidFill>
                  <a:srgbClr val="2E75B6"/>
                </a:solidFill>
                <a:latin typeface="+mj-ea"/>
              </a:rPr>
              <a:t>m2</a:t>
            </a:r>
            <a:r>
              <a:rPr lang="en" altLang="ko-KR" sz="2000" dirty="0">
                <a:latin typeface="+mj-ea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40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0C9CD-8747-B549-9338-56A26A29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AND Masking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2B192-F87D-5343-842E-B9DF1D504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ISW AND Masking Using </a:t>
            </a:r>
            <a:r>
              <a:rPr lang="en-US" altLang="ko-KR" sz="1800" dirty="0">
                <a:solidFill>
                  <a:srgbClr val="2E75B6"/>
                </a:solidFill>
                <a:latin typeface="+mj-ea"/>
                <a:ea typeface="+mj-ea"/>
              </a:rPr>
              <a:t>3 Masks</a:t>
            </a:r>
          </a:p>
          <a:p>
            <a:endParaRPr kumimoji="1" lang="en" altLang="ko-KR" sz="1800" dirty="0">
              <a:latin typeface="+mj-ea"/>
              <a:ea typeface="+mj-ea"/>
            </a:endParaRPr>
          </a:p>
          <a:p>
            <a:pPr marL="186262" indent="0">
              <a:buNone/>
            </a:pPr>
            <a:endParaRPr kumimoji="1" lang="en" altLang="ko-KR" sz="1800" dirty="0">
              <a:latin typeface="+mj-ea"/>
              <a:ea typeface="+mj-ea"/>
            </a:endParaRPr>
          </a:p>
          <a:p>
            <a:pPr marL="186262" indent="0">
              <a:buNone/>
            </a:pPr>
            <a:endParaRPr kumimoji="1" lang="en" altLang="ko-KR" sz="1800" dirty="0">
              <a:latin typeface="+mj-ea"/>
              <a:ea typeface="+mj-ea"/>
            </a:endParaRPr>
          </a:p>
          <a:p>
            <a:endParaRPr kumimoji="1" lang="en" altLang="ko-KR" sz="1800" dirty="0">
              <a:latin typeface="+mj-ea"/>
              <a:ea typeface="+mj-ea"/>
            </a:endParaRPr>
          </a:p>
          <a:p>
            <a:endParaRPr kumimoji="1" lang="en" altLang="ko-KR" sz="1800" dirty="0">
              <a:latin typeface="+mj-ea"/>
              <a:ea typeface="+mj-ea"/>
            </a:endParaRPr>
          </a:p>
          <a:p>
            <a:endParaRPr kumimoji="1" lang="en" altLang="ko-KR" sz="1800" dirty="0">
              <a:latin typeface="+mj-ea"/>
              <a:ea typeface="+mj-ea"/>
            </a:endParaRPr>
          </a:p>
          <a:p>
            <a:endParaRPr kumimoji="1" lang="en" altLang="ko-KR" sz="1800" dirty="0">
              <a:latin typeface="+mj-ea"/>
              <a:ea typeface="+mj-ea"/>
            </a:endParaRPr>
          </a:p>
          <a:p>
            <a:r>
              <a:rPr kumimoji="1" lang="en" altLang="ko-KR" sz="1800" dirty="0">
                <a:latin typeface="+mj-ea"/>
                <a:ea typeface="+mj-ea"/>
              </a:rPr>
              <a:t>Mask state after operation is changed to new mask value</a:t>
            </a:r>
            <a:endParaRPr kumimoji="1" lang="en-US" altLang="ko-KR" sz="1800" dirty="0">
              <a:latin typeface="+mj-ea"/>
              <a:ea typeface="+mj-ea"/>
            </a:endParaRPr>
          </a:p>
          <a:p>
            <a:endParaRPr kumimoji="1" lang="en-US" altLang="ko-KR" sz="1800" dirty="0">
              <a:latin typeface="+mj-ea"/>
              <a:ea typeface="+mj-ea"/>
            </a:endParaRPr>
          </a:p>
          <a:p>
            <a:r>
              <a:rPr kumimoji="1" lang="en" altLang="ko-KR" sz="1800" dirty="0">
                <a:latin typeface="+mj-ea"/>
                <a:ea typeface="+mj-ea"/>
              </a:rPr>
              <a:t>The two input values have different masking states.</a:t>
            </a:r>
          </a:p>
          <a:p>
            <a:endParaRPr kumimoji="1" lang="en-US" altLang="ko-KR" sz="1800" dirty="0">
              <a:latin typeface="+mj-ea"/>
              <a:ea typeface="+mj-ea"/>
            </a:endParaRPr>
          </a:p>
          <a:p>
            <a:pPr marL="186262" indent="0">
              <a:buNone/>
            </a:pPr>
            <a:endParaRPr kumimoji="1" lang="en" altLang="ko-KR" sz="18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324EF-65A1-9B46-97B4-BB13CEEFEA04}"/>
              </a:ext>
            </a:extLst>
          </p:cNvPr>
          <p:cNvSpPr txBox="1"/>
          <p:nvPr/>
        </p:nvSpPr>
        <p:spPr>
          <a:xfrm>
            <a:off x="1832317" y="1629823"/>
            <a:ext cx="852736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95847" lvl="1" indent="0">
              <a:buNone/>
            </a:pPr>
            <a:r>
              <a:rPr kumimoji="1" lang="en" altLang="ko-KR" sz="2000" dirty="0">
                <a:latin typeface="+mj-ea"/>
              </a:rPr>
              <a:t>q = a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∧</a:t>
            </a:r>
            <a:r>
              <a:rPr kumimoji="1" lang="en-US" altLang="ko-KR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b</a:t>
            </a:r>
            <a:r>
              <a:rPr kumimoji="1" lang="en-US" altLang="ko-KR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= (a0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⊕</a:t>
            </a:r>
            <a:r>
              <a:rPr kumimoji="1" lang="en-US" altLang="ko-KR" sz="2000" dirty="0">
                <a:latin typeface="+mj-ea"/>
              </a:rPr>
              <a:t> </a:t>
            </a:r>
            <a:r>
              <a:rPr kumimoji="1" lang="en" altLang="ko-KR" sz="2000" dirty="0">
                <a:solidFill>
                  <a:srgbClr val="2E75B6"/>
                </a:solidFill>
                <a:latin typeface="+mj-ea"/>
              </a:rPr>
              <a:t>a1</a:t>
            </a:r>
            <a:r>
              <a:rPr kumimoji="1" lang="en" altLang="ko-KR" sz="2000" dirty="0">
                <a:latin typeface="+mj-ea"/>
              </a:rPr>
              <a:t>)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∧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(b0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⊕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solidFill>
                  <a:srgbClr val="2E75B6"/>
                </a:solidFill>
                <a:latin typeface="+mj-ea"/>
              </a:rPr>
              <a:t>b1</a:t>
            </a:r>
            <a:r>
              <a:rPr kumimoji="1" lang="en" altLang="ko-KR" sz="2000" dirty="0">
                <a:latin typeface="+mj-ea"/>
              </a:rPr>
              <a:t>)</a:t>
            </a:r>
          </a:p>
          <a:p>
            <a:pPr marL="795847" lvl="1" indent="0">
              <a:buNone/>
            </a:pPr>
            <a:br>
              <a:rPr kumimoji="1" lang="en" altLang="ko-KR" sz="2000" dirty="0">
                <a:latin typeface="+mj-ea"/>
              </a:rPr>
            </a:br>
            <a:r>
              <a:rPr kumimoji="1" lang="ko-KR" altLang="en-US" sz="2000" dirty="0">
                <a:latin typeface="+mj-ea"/>
              </a:rPr>
              <a:t>   </a:t>
            </a:r>
            <a:r>
              <a:rPr kumimoji="1" lang="en" altLang="ko-KR" sz="2000" dirty="0">
                <a:latin typeface="+mj-ea"/>
              </a:rPr>
              <a:t>=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-US" altLang="ko-KR" sz="2000" dirty="0">
                <a:latin typeface="+mj-ea"/>
              </a:rPr>
              <a:t>(</a:t>
            </a:r>
            <a:r>
              <a:rPr kumimoji="1" lang="en" altLang="ko-KR" sz="2000" dirty="0">
                <a:latin typeface="+mj-ea"/>
              </a:rPr>
              <a:t>a0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∧</a:t>
            </a:r>
            <a:r>
              <a:rPr kumimoji="1" lang="en-US" altLang="ko-KR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b0</a:t>
            </a:r>
            <a:r>
              <a:rPr kumimoji="1" lang="en-US" altLang="ko-KR" sz="2000" dirty="0">
                <a:latin typeface="+mj-ea"/>
              </a:rPr>
              <a:t>)</a:t>
            </a:r>
            <a:r>
              <a:rPr kumimoji="1" lang="en" altLang="ko-KR" sz="2000" dirty="0">
                <a:latin typeface="+mj-ea"/>
              </a:rPr>
              <a:t> ⊕ </a:t>
            </a:r>
            <a:r>
              <a:rPr kumimoji="1" lang="en-US" altLang="ko-KR" sz="2000" dirty="0">
                <a:latin typeface="+mj-ea"/>
              </a:rPr>
              <a:t>(</a:t>
            </a:r>
            <a:r>
              <a:rPr kumimoji="1" lang="en" altLang="ko-KR" sz="2000" dirty="0">
                <a:latin typeface="+mj-ea"/>
              </a:rPr>
              <a:t>a0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∧</a:t>
            </a:r>
            <a:r>
              <a:rPr kumimoji="1" lang="en-US" altLang="ko-KR" sz="2000" dirty="0">
                <a:latin typeface="+mj-ea"/>
              </a:rPr>
              <a:t> </a:t>
            </a:r>
            <a:r>
              <a:rPr kumimoji="1" lang="en" altLang="ko-KR" sz="2000" dirty="0">
                <a:solidFill>
                  <a:srgbClr val="2E75B6"/>
                </a:solidFill>
                <a:latin typeface="+mj-ea"/>
              </a:rPr>
              <a:t>b1</a:t>
            </a:r>
            <a:r>
              <a:rPr kumimoji="1" lang="en-US" altLang="ko-KR" sz="2000" dirty="0">
                <a:latin typeface="+mj-ea"/>
              </a:rPr>
              <a:t>)</a:t>
            </a:r>
            <a:r>
              <a:rPr kumimoji="1" lang="en" altLang="ko-KR" sz="2000" dirty="0">
                <a:latin typeface="+mj-ea"/>
              </a:rPr>
              <a:t> ⊕ </a:t>
            </a:r>
            <a:r>
              <a:rPr kumimoji="1" lang="en-US" altLang="ko-KR" sz="2000" dirty="0">
                <a:latin typeface="+mj-ea"/>
              </a:rPr>
              <a:t>(</a:t>
            </a:r>
            <a:r>
              <a:rPr kumimoji="1" lang="en" altLang="ko-KR" sz="2000" dirty="0">
                <a:solidFill>
                  <a:srgbClr val="2E75B6"/>
                </a:solidFill>
                <a:latin typeface="+mj-ea"/>
              </a:rPr>
              <a:t>a1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∧</a:t>
            </a:r>
            <a:r>
              <a:rPr kumimoji="1" lang="en-US" altLang="ko-KR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b0</a:t>
            </a:r>
            <a:r>
              <a:rPr kumimoji="1" lang="en-US" altLang="ko-KR" sz="2000" dirty="0">
                <a:latin typeface="+mj-ea"/>
              </a:rPr>
              <a:t>)</a:t>
            </a:r>
            <a:r>
              <a:rPr kumimoji="1" lang="en" altLang="ko-KR" sz="2000" dirty="0">
                <a:latin typeface="+mj-ea"/>
              </a:rPr>
              <a:t> ⊕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-US" altLang="ko-KR" sz="2000" dirty="0">
                <a:latin typeface="+mj-ea"/>
              </a:rPr>
              <a:t>(</a:t>
            </a:r>
            <a:r>
              <a:rPr kumimoji="1" lang="en" altLang="ko-KR" sz="2000" dirty="0">
                <a:solidFill>
                  <a:srgbClr val="2E75B6"/>
                </a:solidFill>
                <a:latin typeface="+mj-ea"/>
              </a:rPr>
              <a:t>a1</a:t>
            </a:r>
            <a:r>
              <a:rPr kumimoji="1" lang="ko-KR" altLang="en-US" sz="2000" dirty="0">
                <a:latin typeface="+mj-ea"/>
              </a:rPr>
              <a:t> </a:t>
            </a:r>
            <a:r>
              <a:rPr kumimoji="1" lang="en" altLang="ko-KR" sz="2000" dirty="0">
                <a:latin typeface="+mj-ea"/>
              </a:rPr>
              <a:t>∧</a:t>
            </a:r>
            <a:r>
              <a:rPr kumimoji="1" lang="en-US" altLang="ko-KR" sz="2000" dirty="0">
                <a:latin typeface="+mj-ea"/>
              </a:rPr>
              <a:t> </a:t>
            </a:r>
            <a:r>
              <a:rPr kumimoji="1" lang="en" altLang="ko-KR" sz="2000" dirty="0">
                <a:solidFill>
                  <a:srgbClr val="2E75B6"/>
                </a:solidFill>
                <a:latin typeface="+mj-ea"/>
              </a:rPr>
              <a:t>b1</a:t>
            </a:r>
            <a:r>
              <a:rPr kumimoji="1" lang="en-US" altLang="ko-KR" sz="2000" dirty="0">
                <a:latin typeface="+mj-ea"/>
              </a:rPr>
              <a:t>)</a:t>
            </a:r>
            <a:endParaRPr kumimoji="1" lang="en" altLang="ko-KR" sz="2000" dirty="0">
              <a:latin typeface="+mj-ea"/>
            </a:endParaRPr>
          </a:p>
          <a:p>
            <a:pPr marL="795847" lvl="1" indent="0">
              <a:buNone/>
            </a:pPr>
            <a:endParaRPr kumimoji="1" lang="en" altLang="ko-KR" sz="2000" dirty="0">
              <a:latin typeface="+mj-ea"/>
            </a:endParaRPr>
          </a:p>
          <a:p>
            <a:pPr marL="795847" lvl="1"/>
            <a:r>
              <a:rPr kumimoji="1" lang="en" altLang="ko-KR" sz="2000" dirty="0">
                <a:latin typeface="+mj-ea"/>
              </a:rPr>
              <a:t>q0 = </a:t>
            </a:r>
            <a:r>
              <a:rPr lang="en-US" altLang="ko" sz="2000" dirty="0">
                <a:solidFill>
                  <a:schemeClr val="dk1"/>
                </a:solidFill>
              </a:rPr>
              <a:t>(</a:t>
            </a:r>
            <a:r>
              <a:rPr lang="en-US" altLang="ko" sz="2000" dirty="0">
                <a:solidFill>
                  <a:srgbClr val="2E75B6"/>
                </a:solidFill>
              </a:rPr>
              <a:t>m2</a:t>
            </a:r>
            <a:r>
              <a:rPr lang="en-US" altLang="ko" sz="2000" dirty="0">
                <a:solidFill>
                  <a:schemeClr val="dk1"/>
                </a:solidFill>
              </a:rPr>
              <a:t> ⊕ (a0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chemeClr val="dk1"/>
                </a:solidFill>
              </a:rPr>
              <a:t>∧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chemeClr val="dk1"/>
                </a:solidFill>
              </a:rPr>
              <a:t>b0) ⊕ (a0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chemeClr val="dk1"/>
                </a:solidFill>
              </a:rPr>
              <a:t>∧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rgbClr val="2E75B6"/>
                </a:solidFill>
              </a:rPr>
              <a:t>b1</a:t>
            </a:r>
            <a:r>
              <a:rPr lang="en-US" altLang="ko" sz="2000" dirty="0">
                <a:solidFill>
                  <a:schemeClr val="dk1"/>
                </a:solidFill>
              </a:rPr>
              <a:t>) ⊕ (a1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chemeClr val="dk1"/>
                </a:solidFill>
              </a:rPr>
              <a:t>∧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chemeClr val="dk1"/>
                </a:solidFill>
              </a:rPr>
              <a:t>b0) ⊕ (</a:t>
            </a:r>
            <a:r>
              <a:rPr lang="en-US" altLang="ko" sz="2000" dirty="0">
                <a:solidFill>
                  <a:srgbClr val="2E75B6"/>
                </a:solidFill>
              </a:rPr>
              <a:t>a1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chemeClr val="dk1"/>
                </a:solidFill>
              </a:rPr>
              <a:t>∧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rgbClr val="2E75B6"/>
                </a:solidFill>
              </a:rPr>
              <a:t>b1</a:t>
            </a:r>
            <a:r>
              <a:rPr lang="en-US" altLang="ko" sz="2000" dirty="0">
                <a:solidFill>
                  <a:schemeClr val="dk1"/>
                </a:solidFill>
              </a:rPr>
              <a:t>) )</a:t>
            </a:r>
            <a:endParaRPr kumimoji="1" lang="en" altLang="ko-KR" sz="2000" dirty="0">
              <a:latin typeface="+mj-ea"/>
            </a:endParaRPr>
          </a:p>
          <a:p>
            <a:pPr marL="795847" lvl="1" indent="0">
              <a:buNone/>
            </a:pPr>
            <a:endParaRPr kumimoji="1" lang="en" altLang="ko-KR" sz="2000" dirty="0">
              <a:latin typeface="+mj-ea"/>
            </a:endParaRPr>
          </a:p>
          <a:p>
            <a:pPr marL="795847" lvl="1" indent="0">
              <a:buNone/>
            </a:pPr>
            <a:r>
              <a:rPr kumimoji="1" lang="en" altLang="ko-KR" sz="2000" dirty="0">
                <a:latin typeface="+mj-ea"/>
              </a:rPr>
              <a:t>q1 = </a:t>
            </a:r>
            <a:r>
              <a:rPr kumimoji="1" lang="en" altLang="ko-KR" sz="2000" dirty="0">
                <a:solidFill>
                  <a:srgbClr val="2E75B6"/>
                </a:solidFill>
                <a:latin typeface="+mj-ea"/>
              </a:rPr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94903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261E-E7BC-0F41-BC60-5544AE6D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OR Masking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716A0-2F58-9F42-88E6-4861C5C24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R" sz="2400" dirty="0"/>
          </a:p>
          <a:p>
            <a:r>
              <a:rPr kumimoji="1" lang="en" altLang="ko-KR" sz="2400" dirty="0"/>
              <a:t>ISW-OR can be calculated by replacing logical AND</a:t>
            </a:r>
            <a:r>
              <a:rPr kumimoji="1" lang="en-US" altLang="ko-KR" sz="2400" dirty="0"/>
              <a:t> </a:t>
            </a:r>
          </a:p>
          <a:p>
            <a:endParaRPr kumimoji="1"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7CEF54-7E6A-444D-AC45-FFB42C6DC71E}"/>
              </a:ext>
            </a:extLst>
          </p:cNvPr>
          <p:cNvSpPr/>
          <p:nvPr/>
        </p:nvSpPr>
        <p:spPr>
          <a:xfrm>
            <a:off x="564781" y="2613392"/>
            <a:ext cx="11062437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" sz="2000" dirty="0">
                <a:solidFill>
                  <a:schemeClr val="dk1"/>
                </a:solidFill>
                <a:latin typeface="+mj-ea"/>
              </a:rPr>
              <a:t>	a ∨ b = ( a ∧ b ) </a:t>
            </a:r>
            <a:r>
              <a:rPr lang="en-US" altLang="ko" sz="2000" dirty="0">
                <a:solidFill>
                  <a:srgbClr val="2E75B6"/>
                </a:solidFill>
                <a:latin typeface="+mj-ea"/>
              </a:rPr>
              <a:t>⊕ a ⊕ b</a:t>
            </a:r>
          </a:p>
          <a:p>
            <a:endParaRPr lang="en-US" altLang="ko" sz="2000" dirty="0">
              <a:solidFill>
                <a:schemeClr val="dk1"/>
              </a:solidFill>
              <a:latin typeface="+mj-ea"/>
            </a:endParaRPr>
          </a:p>
          <a:p>
            <a:r>
              <a:rPr lang="en-US" altLang="ko" sz="2000" dirty="0">
                <a:solidFill>
                  <a:schemeClr val="dk1"/>
                </a:solidFill>
                <a:latin typeface="+mj-ea"/>
              </a:rPr>
              <a:t>	q0 = (m2 ⊕ (a0 ∧ b0) ⊕ (a0 ∧ b1) ⊕ (a1 ∧ b0) ⊕ (a1 ∧ b1) ) </a:t>
            </a:r>
            <a:r>
              <a:rPr lang="en-US" altLang="ko" sz="2000" dirty="0">
                <a:solidFill>
                  <a:srgbClr val="2E75B6"/>
                </a:solidFill>
                <a:latin typeface="+mj-ea"/>
              </a:rPr>
              <a:t>⊕ a0 ⊕ b0</a:t>
            </a:r>
          </a:p>
          <a:p>
            <a:endParaRPr lang="en-US" altLang="ko" sz="2000" dirty="0">
              <a:solidFill>
                <a:schemeClr val="dk1"/>
              </a:solidFill>
              <a:latin typeface="+mj-ea"/>
            </a:endParaRPr>
          </a:p>
          <a:p>
            <a:r>
              <a:rPr lang="en-US" altLang="ko" sz="2000" dirty="0">
                <a:solidFill>
                  <a:schemeClr val="dk1"/>
                </a:solidFill>
                <a:latin typeface="+mj-ea"/>
              </a:rPr>
              <a:t>	q1 = m2</a:t>
            </a:r>
          </a:p>
        </p:txBody>
      </p:sp>
    </p:spTree>
    <p:extLst>
      <p:ext uri="{BB962C8B-B14F-4D97-AF65-F5344CB8AC3E}">
        <p14:creationId xmlns:p14="http://schemas.microsoft.com/office/powerpoint/2010/main" val="11465733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749</Words>
  <Application>Microsoft Macintosh PowerPoint</Application>
  <PresentationFormat>와이드스크린</PresentationFormat>
  <Paragraphs>174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Helvetica</vt:lpstr>
      <vt:lpstr>CryptoCraft 테마</vt:lpstr>
      <vt:lpstr>제목 테마</vt:lpstr>
      <vt:lpstr>Masked Implementation of PIPO Block Cipher on 8-bit AVR Microcontrollers</vt:lpstr>
      <vt:lpstr> Side-channel analytics attack</vt:lpstr>
      <vt:lpstr> PIPO</vt:lpstr>
      <vt:lpstr> Motivation</vt:lpstr>
      <vt:lpstr> Contribution</vt:lpstr>
      <vt:lpstr> Boolean masking</vt:lpstr>
      <vt:lpstr> XOR Masking</vt:lpstr>
      <vt:lpstr> AND Masking</vt:lpstr>
      <vt:lpstr> OR Masking</vt:lpstr>
      <vt:lpstr> New OR Masking</vt:lpstr>
      <vt:lpstr> New OR Masking Truth table</vt:lpstr>
      <vt:lpstr> New OR Masking</vt:lpstr>
      <vt:lpstr> Using two 8-bit masks</vt:lpstr>
      <vt:lpstr> Same mask state output</vt:lpstr>
      <vt:lpstr> Masking Scheme</vt:lpstr>
      <vt:lpstr> Power analysis of the proposed masked PIPO</vt:lpstr>
      <vt:lpstr> Evaluation</vt:lpstr>
      <vt:lpstr> Conclusions and Future 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57</cp:revision>
  <dcterms:created xsi:type="dcterms:W3CDTF">2019-03-05T04:29:07Z</dcterms:created>
  <dcterms:modified xsi:type="dcterms:W3CDTF">2021-08-11T01:45:07Z</dcterms:modified>
</cp:coreProperties>
</file>