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21383625" cy="30275213"/>
  <p:notesSz cx="6858000" cy="9144000"/>
  <p:defaultTextStyle>
    <a:defPPr>
      <a:defRPr lang="ko-KR"/>
    </a:defPPr>
    <a:lvl1pPr marL="0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1pPr>
    <a:lvl2pPr marL="1239789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2pPr>
    <a:lvl3pPr marL="247957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3pPr>
    <a:lvl4pPr marL="3719368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4pPr>
    <a:lvl5pPr marL="4959157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5pPr>
    <a:lvl6pPr marL="6198946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6pPr>
    <a:lvl7pPr marL="743873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7pPr>
    <a:lvl8pPr marL="8678525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8pPr>
    <a:lvl9pPr marL="9918314" algn="l" defTabSz="2479578" rtl="0" eaLnBrk="1" latinLnBrk="1" hangingPunct="1">
      <a:defRPr sz="488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1B4367"/>
    <a:srgbClr val="B6D2EC"/>
    <a:srgbClr val="996633"/>
    <a:srgbClr val="663300"/>
    <a:srgbClr val="F6DCAC"/>
    <a:srgbClr val="F8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6" autoAdjust="0"/>
    <p:restoredTop sz="94660"/>
  </p:normalViewPr>
  <p:slideViewPr>
    <p:cSldViewPr snapToGrid="0">
      <p:cViewPr varScale="1">
        <p:scale>
          <a:sx n="26" d="100"/>
          <a:sy n="26" d="100"/>
        </p:scale>
        <p:origin x="292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7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85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6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427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29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0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180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2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6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90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73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2019-04-17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24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모서리가 둥근 직사각형 32"/>
          <p:cNvSpPr/>
          <p:nvPr/>
        </p:nvSpPr>
        <p:spPr>
          <a:xfrm>
            <a:off x="485774" y="17911335"/>
            <a:ext cx="20443811" cy="7655662"/>
          </a:xfrm>
          <a:custGeom>
            <a:avLst/>
            <a:gdLst>
              <a:gd name="connsiteX0" fmla="*/ 0 w 20431125"/>
              <a:gd name="connsiteY0" fmla="*/ 1324469 h 7946653"/>
              <a:gd name="connsiteX1" fmla="*/ 1324469 w 20431125"/>
              <a:gd name="connsiteY1" fmla="*/ 0 h 7946653"/>
              <a:gd name="connsiteX2" fmla="*/ 19106656 w 20431125"/>
              <a:gd name="connsiteY2" fmla="*/ 0 h 7946653"/>
              <a:gd name="connsiteX3" fmla="*/ 20431125 w 20431125"/>
              <a:gd name="connsiteY3" fmla="*/ 1324469 h 7946653"/>
              <a:gd name="connsiteX4" fmla="*/ 20431125 w 20431125"/>
              <a:gd name="connsiteY4" fmla="*/ 6622184 h 7946653"/>
              <a:gd name="connsiteX5" fmla="*/ 19106656 w 20431125"/>
              <a:gd name="connsiteY5" fmla="*/ 7946653 h 7946653"/>
              <a:gd name="connsiteX6" fmla="*/ 1324469 w 20431125"/>
              <a:gd name="connsiteY6" fmla="*/ 7946653 h 7946653"/>
              <a:gd name="connsiteX7" fmla="*/ 0 w 20431125"/>
              <a:gd name="connsiteY7" fmla="*/ 6622184 h 7946653"/>
              <a:gd name="connsiteX8" fmla="*/ 0 w 20431125"/>
              <a:gd name="connsiteY8" fmla="*/ 1324469 h 7946653"/>
              <a:gd name="connsiteX0" fmla="*/ 0 w 20431125"/>
              <a:gd name="connsiteY0" fmla="*/ 861482 h 7946653"/>
              <a:gd name="connsiteX1" fmla="*/ 1324469 w 20431125"/>
              <a:gd name="connsiteY1" fmla="*/ 0 h 7946653"/>
              <a:gd name="connsiteX2" fmla="*/ 19106656 w 20431125"/>
              <a:gd name="connsiteY2" fmla="*/ 0 h 7946653"/>
              <a:gd name="connsiteX3" fmla="*/ 20431125 w 20431125"/>
              <a:gd name="connsiteY3" fmla="*/ 1324469 h 7946653"/>
              <a:gd name="connsiteX4" fmla="*/ 20431125 w 20431125"/>
              <a:gd name="connsiteY4" fmla="*/ 6622184 h 7946653"/>
              <a:gd name="connsiteX5" fmla="*/ 19106656 w 20431125"/>
              <a:gd name="connsiteY5" fmla="*/ 7946653 h 7946653"/>
              <a:gd name="connsiteX6" fmla="*/ 1324469 w 20431125"/>
              <a:gd name="connsiteY6" fmla="*/ 7946653 h 7946653"/>
              <a:gd name="connsiteX7" fmla="*/ 0 w 20431125"/>
              <a:gd name="connsiteY7" fmla="*/ 6622184 h 7946653"/>
              <a:gd name="connsiteX8" fmla="*/ 0 w 20431125"/>
              <a:gd name="connsiteY8" fmla="*/ 861482 h 7946653"/>
              <a:gd name="connsiteX0" fmla="*/ 0 w 20442698"/>
              <a:gd name="connsiteY0" fmla="*/ 861482 h 7946653"/>
              <a:gd name="connsiteX1" fmla="*/ 1324469 w 20442698"/>
              <a:gd name="connsiteY1" fmla="*/ 0 h 7946653"/>
              <a:gd name="connsiteX2" fmla="*/ 19106656 w 20442698"/>
              <a:gd name="connsiteY2" fmla="*/ 0 h 7946653"/>
              <a:gd name="connsiteX3" fmla="*/ 20442698 w 20442698"/>
              <a:gd name="connsiteY3" fmla="*/ 907780 h 7946653"/>
              <a:gd name="connsiteX4" fmla="*/ 20431125 w 20442698"/>
              <a:gd name="connsiteY4" fmla="*/ 6622184 h 7946653"/>
              <a:gd name="connsiteX5" fmla="*/ 19106656 w 20442698"/>
              <a:gd name="connsiteY5" fmla="*/ 7946653 h 7946653"/>
              <a:gd name="connsiteX6" fmla="*/ 1324469 w 20442698"/>
              <a:gd name="connsiteY6" fmla="*/ 7946653 h 7946653"/>
              <a:gd name="connsiteX7" fmla="*/ 0 w 20442698"/>
              <a:gd name="connsiteY7" fmla="*/ 6622184 h 7946653"/>
              <a:gd name="connsiteX8" fmla="*/ 0 w 20442698"/>
              <a:gd name="connsiteY8" fmla="*/ 861482 h 7946653"/>
              <a:gd name="connsiteX0" fmla="*/ 0 w 20442698"/>
              <a:gd name="connsiteY0" fmla="*/ 861482 h 7946653"/>
              <a:gd name="connsiteX1" fmla="*/ 1324469 w 20442698"/>
              <a:gd name="connsiteY1" fmla="*/ 0 h 7946653"/>
              <a:gd name="connsiteX2" fmla="*/ 19106656 w 20442698"/>
              <a:gd name="connsiteY2" fmla="*/ 0 h 7946653"/>
              <a:gd name="connsiteX3" fmla="*/ 20442698 w 20442698"/>
              <a:gd name="connsiteY3" fmla="*/ 907780 h 7946653"/>
              <a:gd name="connsiteX4" fmla="*/ 20431125 w 20442698"/>
              <a:gd name="connsiteY4" fmla="*/ 6622184 h 7946653"/>
              <a:gd name="connsiteX5" fmla="*/ 19106656 w 20442698"/>
              <a:gd name="connsiteY5" fmla="*/ 7946653 h 7946653"/>
              <a:gd name="connsiteX6" fmla="*/ 1324469 w 20442698"/>
              <a:gd name="connsiteY6" fmla="*/ 7946653 h 7946653"/>
              <a:gd name="connsiteX7" fmla="*/ 0 w 20442698"/>
              <a:gd name="connsiteY7" fmla="*/ 7119896 h 7946653"/>
              <a:gd name="connsiteX8" fmla="*/ 0 w 20442698"/>
              <a:gd name="connsiteY8" fmla="*/ 861482 h 7946653"/>
              <a:gd name="connsiteX0" fmla="*/ 0 w 20443811"/>
              <a:gd name="connsiteY0" fmla="*/ 861482 h 7946653"/>
              <a:gd name="connsiteX1" fmla="*/ 1324469 w 20443811"/>
              <a:gd name="connsiteY1" fmla="*/ 0 h 7946653"/>
              <a:gd name="connsiteX2" fmla="*/ 19106656 w 20443811"/>
              <a:gd name="connsiteY2" fmla="*/ 0 h 7946653"/>
              <a:gd name="connsiteX3" fmla="*/ 20442698 w 20443811"/>
              <a:gd name="connsiteY3" fmla="*/ 907780 h 7946653"/>
              <a:gd name="connsiteX4" fmla="*/ 20442698 w 20443811"/>
              <a:gd name="connsiteY4" fmla="*/ 7154619 h 7946653"/>
              <a:gd name="connsiteX5" fmla="*/ 19106656 w 20443811"/>
              <a:gd name="connsiteY5" fmla="*/ 7946653 h 7946653"/>
              <a:gd name="connsiteX6" fmla="*/ 1324469 w 20443811"/>
              <a:gd name="connsiteY6" fmla="*/ 7946653 h 7946653"/>
              <a:gd name="connsiteX7" fmla="*/ 0 w 20443811"/>
              <a:gd name="connsiteY7" fmla="*/ 7119896 h 7946653"/>
              <a:gd name="connsiteX8" fmla="*/ 0 w 20443811"/>
              <a:gd name="connsiteY8" fmla="*/ 861482 h 7946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43811" h="7946653">
                <a:moveTo>
                  <a:pt x="0" y="861482"/>
                </a:moveTo>
                <a:cubicBezTo>
                  <a:pt x="0" y="129998"/>
                  <a:pt x="592985" y="0"/>
                  <a:pt x="1324469" y="0"/>
                </a:cubicBezTo>
                <a:lnTo>
                  <a:pt x="19106656" y="0"/>
                </a:lnTo>
                <a:cubicBezTo>
                  <a:pt x="19838140" y="0"/>
                  <a:pt x="20442698" y="176296"/>
                  <a:pt x="20442698" y="907780"/>
                </a:cubicBezTo>
                <a:cubicBezTo>
                  <a:pt x="20438840" y="2812581"/>
                  <a:pt x="20446556" y="5249818"/>
                  <a:pt x="20442698" y="7154619"/>
                </a:cubicBezTo>
                <a:cubicBezTo>
                  <a:pt x="20442698" y="7886103"/>
                  <a:pt x="19838140" y="7946653"/>
                  <a:pt x="19106656" y="7946653"/>
                </a:cubicBezTo>
                <a:lnTo>
                  <a:pt x="1324469" y="7946653"/>
                </a:lnTo>
                <a:cubicBezTo>
                  <a:pt x="592985" y="7946653"/>
                  <a:pt x="0" y="7851380"/>
                  <a:pt x="0" y="7119896"/>
                </a:cubicBezTo>
                <a:lnTo>
                  <a:pt x="0" y="861482"/>
                </a:lnTo>
                <a:close/>
              </a:path>
            </a:pathLst>
          </a:cu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b="1">
              <a:solidFill>
                <a:schemeClr val="tx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485774" y="9878739"/>
            <a:ext cx="20431125" cy="7682282"/>
          </a:xfrm>
          <a:prstGeom prst="roundRect">
            <a:avLst>
              <a:gd name="adj" fmla="val 7205"/>
            </a:avLst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b="1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85775" y="297180"/>
            <a:ext cx="20431125" cy="3120769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Technology trends of Implementation of </a:t>
            </a:r>
            <a:r>
              <a:rPr lang="en-US" altLang="ko-KR" dirty="0" smtClean="0">
                <a:solidFill>
                  <a:schemeClr val="tx1"/>
                </a:solidFill>
              </a:rPr>
              <a:t>AES</a:t>
            </a:r>
            <a:endParaRPr lang="ko-KR" altLang="en-US" sz="80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0350" y="3540508"/>
            <a:ext cx="16402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err="1"/>
              <a:t>Yongbeen</a:t>
            </a:r>
            <a:r>
              <a:rPr lang="en-US" altLang="ko-KR" sz="2800" dirty="0"/>
              <a:t> Kwon</a:t>
            </a:r>
            <a:r>
              <a:rPr lang="en-US" altLang="ko-KR" sz="2800" baseline="30000" dirty="0" smtClean="0"/>
              <a:t> *</a:t>
            </a:r>
            <a:r>
              <a:rPr lang="ko-KR" altLang="en-US" sz="2800" dirty="0" smtClean="0"/>
              <a:t> </a:t>
            </a:r>
            <a:r>
              <a:rPr lang="en-US" altLang="ko-KR" sz="2800" dirty="0" err="1"/>
              <a:t>Hyeokdong</a:t>
            </a:r>
            <a:r>
              <a:rPr lang="en-US" altLang="ko-KR" sz="2800" dirty="0"/>
              <a:t> Kwon</a:t>
            </a:r>
            <a:r>
              <a:rPr lang="en-US" altLang="ko-KR" sz="2800" baseline="30000" dirty="0" smtClean="0"/>
              <a:t> *</a:t>
            </a:r>
            <a:r>
              <a:rPr lang="ko-KR" altLang="en-US" sz="2800" dirty="0" smtClean="0"/>
              <a:t> </a:t>
            </a:r>
            <a:r>
              <a:rPr lang="en-US" altLang="ko-KR" sz="2800" dirty="0" err="1"/>
              <a:t>Hwajeong</a:t>
            </a:r>
            <a:r>
              <a:rPr lang="en-US" altLang="ko-KR" sz="2800" dirty="0"/>
              <a:t> </a:t>
            </a:r>
            <a:r>
              <a:rPr lang="en-US" altLang="ko-KR" sz="2800" dirty="0" err="1"/>
              <a:t>Seo</a:t>
            </a:r>
            <a:r>
              <a:rPr lang="ko-KR" altLang="en-US" sz="2800" dirty="0" smtClean="0"/>
              <a:t> </a:t>
            </a:r>
            <a:r>
              <a:rPr lang="en-US" altLang="ko-KR" sz="2800" baseline="30000" dirty="0" smtClean="0"/>
              <a:t> *†</a:t>
            </a:r>
            <a:endParaRPr lang="en-US" altLang="ko-KR" sz="2800" dirty="0" smtClean="0"/>
          </a:p>
          <a:p>
            <a:pPr algn="ctr"/>
            <a:r>
              <a:rPr lang="en-US" altLang="ko-KR" sz="2800" baseline="30000" dirty="0"/>
              <a:t>* </a:t>
            </a:r>
            <a:r>
              <a:rPr lang="ko-KR" altLang="en-US" sz="2800" dirty="0" smtClean="0"/>
              <a:t>한성대학교 대학원 </a:t>
            </a:r>
            <a:r>
              <a:rPr lang="en-US" altLang="ko-KR" sz="2800" dirty="0" smtClean="0"/>
              <a:t>IT</a:t>
            </a:r>
            <a:r>
              <a:rPr lang="ko-KR" altLang="en-US" sz="2800" dirty="0" err="1" smtClean="0"/>
              <a:t>응용공학과</a:t>
            </a:r>
            <a:endParaRPr lang="ko-KR" altLang="en-US" sz="28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85774" y="4628302"/>
            <a:ext cx="20431125" cy="2111014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b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58240" y="5689885"/>
            <a:ext cx="19263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●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국제표준암호 </a:t>
            </a:r>
            <a:r>
              <a:rPr lang="en-US" altLang="ko-KR" sz="3200" dirty="0" smtClean="0"/>
              <a:t>AES</a:t>
            </a:r>
            <a:r>
              <a:rPr lang="ko-KR" altLang="en-US" sz="3200" dirty="0" smtClean="0"/>
              <a:t>의 최신 구현 기법들의 소개</a:t>
            </a:r>
            <a:endParaRPr lang="ko-KR" altLang="en-US" sz="3200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85774" y="6892537"/>
            <a:ext cx="20431125" cy="2742396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b="1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485774" y="6894926"/>
            <a:ext cx="2314576" cy="853619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</a:rPr>
              <a:t>연구 목적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485774" y="4628300"/>
            <a:ext cx="2314576" cy="853619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smtClean="0">
                <a:solidFill>
                  <a:schemeClr val="bg1"/>
                </a:solidFill>
              </a:rPr>
              <a:t>요  약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58240" y="7960657"/>
            <a:ext cx="199034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●  </a:t>
            </a:r>
            <a:r>
              <a:rPr lang="en-US" altLang="ko-KR" sz="3200" dirty="0"/>
              <a:t>AES</a:t>
            </a:r>
            <a:r>
              <a:rPr lang="ko-KR" altLang="en-US" sz="3200" dirty="0"/>
              <a:t>의 면적 효율성을 극대화 시키기 위한 비트</a:t>
            </a:r>
            <a:r>
              <a:rPr lang="en-US" altLang="ko-KR" sz="3200" dirty="0"/>
              <a:t>-</a:t>
            </a:r>
            <a:r>
              <a:rPr lang="ko-KR" altLang="en-US" sz="3200" dirty="0"/>
              <a:t>시리얼 구현 기법 </a:t>
            </a:r>
            <a:r>
              <a:rPr lang="en-US" altLang="ko-KR" sz="3200" dirty="0"/>
              <a:t>“</a:t>
            </a:r>
            <a:r>
              <a:rPr lang="ko-KR" altLang="en-US" sz="3200" dirty="0"/>
              <a:t>비트슬라이딩</a:t>
            </a:r>
            <a:r>
              <a:rPr lang="en-US" altLang="ko-KR" sz="3200" dirty="0" smtClean="0"/>
              <a:t>”</a:t>
            </a:r>
          </a:p>
          <a:p>
            <a:endParaRPr lang="en-US" altLang="ko-KR" sz="2400" dirty="0"/>
          </a:p>
          <a:p>
            <a:r>
              <a:rPr lang="ko-KR" altLang="en-US" sz="3200" dirty="0"/>
              <a:t>●  </a:t>
            </a:r>
            <a:r>
              <a:rPr lang="en-US" altLang="ko-KR" sz="3200" dirty="0"/>
              <a:t>AES</a:t>
            </a:r>
            <a:r>
              <a:rPr lang="ko-KR" altLang="en-US" sz="3200" dirty="0"/>
              <a:t>의 </a:t>
            </a:r>
            <a:r>
              <a:rPr lang="ko-KR" altLang="en-US" sz="3200" dirty="0" smtClean="0"/>
              <a:t>처리율을 </a:t>
            </a:r>
            <a:r>
              <a:rPr lang="ko-KR" altLang="en-US" sz="3200" dirty="0"/>
              <a:t>극대화 시키기 </a:t>
            </a:r>
            <a:r>
              <a:rPr lang="ko-KR" altLang="en-US" sz="3200" dirty="0" smtClean="0"/>
              <a:t>위한 캐시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룩업테이블</a:t>
            </a:r>
            <a:r>
              <a:rPr lang="ko-KR" altLang="en-US" sz="3200" dirty="0" smtClean="0"/>
              <a:t> 활용 기법 </a:t>
            </a:r>
            <a:r>
              <a:rPr lang="en-US" altLang="ko-KR" sz="3200" dirty="0" smtClean="0"/>
              <a:t>“FACE”</a:t>
            </a:r>
            <a:r>
              <a:rPr lang="ko-KR" altLang="en-US" sz="3200" dirty="0" smtClean="0"/>
              <a:t> </a:t>
            </a:r>
            <a:endParaRPr lang="en-US" altLang="ko-KR" sz="3200" dirty="0" smtClean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485774" y="9861120"/>
            <a:ext cx="2760346" cy="853619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</a:rPr>
              <a:t>연구 소개 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1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0" y="0"/>
            <a:ext cx="21383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85774" y="25778852"/>
            <a:ext cx="20431125" cy="4291599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b="1">
              <a:solidFill>
                <a:schemeClr val="tx1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85774" y="25763347"/>
            <a:ext cx="2314576" cy="853619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smtClean="0">
                <a:solidFill>
                  <a:schemeClr val="bg1"/>
                </a:solidFill>
              </a:rPr>
              <a:t>결  론</a:t>
            </a:r>
            <a:endParaRPr lang="ko-KR" altLang="en-US" sz="3600" b="1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58240" y="26786764"/>
            <a:ext cx="192633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●</a:t>
            </a:r>
            <a:r>
              <a:rPr lang="en-US" altLang="ko-KR" sz="3200" dirty="0"/>
              <a:t> </a:t>
            </a:r>
            <a:r>
              <a:rPr lang="ko-KR" altLang="en-US" sz="3200" dirty="0" smtClean="0"/>
              <a:t>비트슬라이딩을 활용하여 알려진 기법 중 가장 작은 면적을 가지는 </a:t>
            </a:r>
            <a:r>
              <a:rPr lang="en-US" altLang="ko-KR" sz="3200" dirty="0" smtClean="0"/>
              <a:t>AES </a:t>
            </a:r>
            <a:r>
              <a:rPr lang="ko-KR" altLang="en-US" sz="3200" dirty="0" smtClean="0"/>
              <a:t>구현 </a:t>
            </a:r>
            <a:endParaRPr lang="en-US" altLang="ko-KR" sz="3200" dirty="0" smtClean="0"/>
          </a:p>
          <a:p>
            <a:r>
              <a:rPr lang="en-US" altLang="ko-KR" sz="3200" dirty="0"/>
              <a:t> </a:t>
            </a:r>
            <a:r>
              <a:rPr lang="en-US" altLang="ko-KR" sz="3200" dirty="0" smtClean="0"/>
              <a:t>    (Encryption, IBM130 : </a:t>
            </a:r>
            <a:r>
              <a:rPr lang="en-US" altLang="ko-KR" sz="3200" dirty="0"/>
              <a:t>1560 (2182) </a:t>
            </a:r>
            <a:r>
              <a:rPr lang="en-US" altLang="ko-KR" sz="3200" dirty="0" smtClean="0"/>
              <a:t>GE, </a:t>
            </a:r>
            <a:r>
              <a:rPr lang="en-US" altLang="ko-KR" sz="3200" dirty="0"/>
              <a:t>Encryption/Decryption, </a:t>
            </a:r>
            <a:r>
              <a:rPr lang="en-US" altLang="ko-KR" sz="3200" dirty="0" smtClean="0"/>
              <a:t>IBM130 : 1738 (2402) GE)</a:t>
            </a:r>
          </a:p>
          <a:p>
            <a:endParaRPr lang="en-US" altLang="ko-KR" sz="2000" dirty="0"/>
          </a:p>
          <a:p>
            <a:r>
              <a:rPr lang="ko-KR" altLang="en-US" sz="3200" dirty="0" smtClean="0"/>
              <a:t>● 캐시</a:t>
            </a:r>
            <a:r>
              <a:rPr lang="en-US" altLang="ko-KR" sz="3200" dirty="0" smtClean="0"/>
              <a:t>, </a:t>
            </a:r>
            <a:r>
              <a:rPr lang="ko-KR" altLang="en-US" sz="3200" dirty="0" err="1" smtClean="0"/>
              <a:t>룩업테이블</a:t>
            </a:r>
            <a:r>
              <a:rPr lang="ko-KR" altLang="en-US" sz="3200" dirty="0" smtClean="0"/>
              <a:t> 기반의 </a:t>
            </a:r>
            <a:r>
              <a:rPr lang="en-US" altLang="ko-KR" sz="3200" dirty="0" smtClean="0"/>
              <a:t>FACE </a:t>
            </a:r>
            <a:r>
              <a:rPr lang="ko-KR" altLang="en-US" sz="3200" dirty="0" smtClean="0"/>
              <a:t>기법을 적용하여 알려진 기법 중 가장 높은 처리율을 가지는 </a:t>
            </a:r>
            <a:r>
              <a:rPr lang="en-US" altLang="ko-KR" sz="3200" dirty="0" smtClean="0"/>
              <a:t>AES </a:t>
            </a:r>
            <a:r>
              <a:rPr lang="ko-KR" altLang="en-US" sz="3200" dirty="0" smtClean="0"/>
              <a:t>구현 </a:t>
            </a:r>
            <a:endParaRPr lang="en-US" altLang="ko-KR" sz="3200" dirty="0" smtClean="0"/>
          </a:p>
          <a:p>
            <a:r>
              <a:rPr lang="en-US" altLang="ko-KR" sz="3200" dirty="0" smtClean="0"/>
              <a:t>     (</a:t>
            </a:r>
            <a:r>
              <a:rPr lang="en-US" altLang="ko-KR" sz="3200" dirty="0" err="1" smtClean="0"/>
              <a:t>Bitslice</a:t>
            </a:r>
            <a:r>
              <a:rPr lang="en-US" altLang="ko-KR" sz="3200" dirty="0" smtClean="0"/>
              <a:t> : 6.41 (7.59) cycle/byte, Intel Core 2 Q9550, AES-NI : 0.44 (0.55) cycles/byte, Intel Core i7, 8700K)</a:t>
            </a:r>
          </a:p>
          <a:p>
            <a:endParaRPr lang="en-US" altLang="ko-KR" sz="20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85773" y="17898686"/>
            <a:ext cx="2694657" cy="803973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 smtClean="0">
                <a:solidFill>
                  <a:schemeClr val="bg1"/>
                </a:solidFill>
              </a:rPr>
              <a:t>연구 소개</a:t>
            </a:r>
            <a:r>
              <a:rPr lang="en-US" altLang="ko-KR" sz="3600" b="1" dirty="0" smtClean="0">
                <a:solidFill>
                  <a:schemeClr val="bg1"/>
                </a:solidFill>
              </a:rPr>
              <a:t>2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236458" y="9989277"/>
            <a:ext cx="17898471" cy="59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 비트 슬라이딩</a:t>
            </a:r>
            <a:endParaRPr lang="en-US" altLang="ko-KR" sz="3200" b="1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4649341" y="16427316"/>
            <a:ext cx="7912118" cy="59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Fig. 1. </a:t>
            </a:r>
            <a:r>
              <a:rPr lang="ko-KR" altLang="en-US" sz="3200" dirty="0" smtClean="0"/>
              <a:t>비트슬라이딩을 적용한 </a:t>
            </a:r>
            <a:r>
              <a:rPr lang="en-US" altLang="ko-KR" sz="3200" dirty="0" smtClean="0"/>
              <a:t>AES </a:t>
            </a:r>
            <a:r>
              <a:rPr lang="ko-KR" altLang="en-US" sz="3200" dirty="0" err="1" smtClean="0"/>
              <a:t>아키텍쳐</a:t>
            </a:r>
            <a:endParaRPr lang="ko-KR" altLang="en-US" sz="3200" dirty="0"/>
          </a:p>
        </p:txBody>
      </p:sp>
      <p:grpSp>
        <p:nvGrpSpPr>
          <p:cNvPr id="41" name="그룹 40"/>
          <p:cNvGrpSpPr/>
          <p:nvPr/>
        </p:nvGrpSpPr>
        <p:grpSpPr>
          <a:xfrm>
            <a:off x="773723" y="10675604"/>
            <a:ext cx="20155862" cy="6775623"/>
            <a:chOff x="476250" y="4717702"/>
            <a:chExt cx="20261725" cy="7847107"/>
          </a:xfrm>
        </p:grpSpPr>
        <p:cxnSp>
          <p:nvCxnSpPr>
            <p:cNvPr id="43" name="직선 연결선 42"/>
            <p:cNvCxnSpPr/>
            <p:nvPr/>
          </p:nvCxnSpPr>
          <p:spPr>
            <a:xfrm>
              <a:off x="1855469" y="6365554"/>
              <a:ext cx="63627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/>
            <p:cNvCxnSpPr/>
            <p:nvPr/>
          </p:nvCxnSpPr>
          <p:spPr>
            <a:xfrm flipH="1">
              <a:off x="10491472" y="10648099"/>
              <a:ext cx="7113268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/>
            <p:cNvCxnSpPr/>
            <p:nvPr/>
          </p:nvCxnSpPr>
          <p:spPr>
            <a:xfrm>
              <a:off x="17604740" y="10191708"/>
              <a:ext cx="0" cy="47163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 flipH="1">
              <a:off x="17271293" y="10211749"/>
              <a:ext cx="3334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0491470" y="10395947"/>
              <a:ext cx="0" cy="26739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/>
            <p:cNvCxnSpPr/>
            <p:nvPr/>
          </p:nvCxnSpPr>
          <p:spPr>
            <a:xfrm flipH="1">
              <a:off x="2495695" y="5844540"/>
              <a:ext cx="3665" cy="538826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그룹 52"/>
            <p:cNvGrpSpPr/>
            <p:nvPr/>
          </p:nvGrpSpPr>
          <p:grpSpPr>
            <a:xfrm>
              <a:off x="2895600" y="5440680"/>
              <a:ext cx="3291840" cy="807720"/>
              <a:chOff x="3749040" y="5730240"/>
              <a:chExt cx="3291840" cy="807720"/>
            </a:xfrm>
          </p:grpSpPr>
          <p:sp>
            <p:nvSpPr>
              <p:cNvPr id="316" name="모서리가 둥근 직사각형 315"/>
              <p:cNvSpPr/>
              <p:nvPr/>
            </p:nvSpPr>
            <p:spPr>
              <a:xfrm>
                <a:off x="37490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7" name="모서리가 둥근 직사각형 316"/>
              <p:cNvSpPr/>
              <p:nvPr/>
            </p:nvSpPr>
            <p:spPr>
              <a:xfrm>
                <a:off x="41605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8" name="모서리가 둥근 직사각형 317"/>
              <p:cNvSpPr/>
              <p:nvPr/>
            </p:nvSpPr>
            <p:spPr>
              <a:xfrm>
                <a:off x="457200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9" name="모서리가 둥근 직사각형 318"/>
              <p:cNvSpPr/>
              <p:nvPr/>
            </p:nvSpPr>
            <p:spPr>
              <a:xfrm>
                <a:off x="498348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0" name="모서리가 둥근 직사각형 319"/>
              <p:cNvSpPr/>
              <p:nvPr/>
            </p:nvSpPr>
            <p:spPr>
              <a:xfrm>
                <a:off x="539496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1" name="모서리가 둥근 직사각형 320"/>
              <p:cNvSpPr/>
              <p:nvPr/>
            </p:nvSpPr>
            <p:spPr>
              <a:xfrm>
                <a:off x="58064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모서리가 둥근 직사각형 321"/>
              <p:cNvSpPr/>
              <p:nvPr/>
            </p:nvSpPr>
            <p:spPr>
              <a:xfrm>
                <a:off x="62179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모서리가 둥근 직사각형 322"/>
              <p:cNvSpPr/>
              <p:nvPr/>
            </p:nvSpPr>
            <p:spPr>
              <a:xfrm>
                <a:off x="6629400" y="5730240"/>
                <a:ext cx="411480" cy="80772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4" name="그룹 53"/>
            <p:cNvGrpSpPr/>
            <p:nvPr/>
          </p:nvGrpSpPr>
          <p:grpSpPr>
            <a:xfrm>
              <a:off x="6598920" y="5440680"/>
              <a:ext cx="3291840" cy="807720"/>
              <a:chOff x="7528560" y="5730240"/>
              <a:chExt cx="3291840" cy="807720"/>
            </a:xfrm>
          </p:grpSpPr>
          <p:sp>
            <p:nvSpPr>
              <p:cNvPr id="308" name="모서리가 둥근 직사각형 307"/>
              <p:cNvSpPr/>
              <p:nvPr/>
            </p:nvSpPr>
            <p:spPr>
              <a:xfrm>
                <a:off x="752856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" name="모서리가 둥근 직사각형 308"/>
              <p:cNvSpPr/>
              <p:nvPr/>
            </p:nvSpPr>
            <p:spPr>
              <a:xfrm>
                <a:off x="79400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0" name="모서리가 둥근 직사각형 309"/>
              <p:cNvSpPr/>
              <p:nvPr/>
            </p:nvSpPr>
            <p:spPr>
              <a:xfrm>
                <a:off x="83515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1" name="모서리가 둥근 직사각형 310"/>
              <p:cNvSpPr/>
              <p:nvPr/>
            </p:nvSpPr>
            <p:spPr>
              <a:xfrm>
                <a:off x="876300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2" name="모서리가 둥근 직사각형 311"/>
              <p:cNvSpPr/>
              <p:nvPr/>
            </p:nvSpPr>
            <p:spPr>
              <a:xfrm>
                <a:off x="917448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3" name="모서리가 둥근 직사각형 312"/>
              <p:cNvSpPr/>
              <p:nvPr/>
            </p:nvSpPr>
            <p:spPr>
              <a:xfrm>
                <a:off x="958596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4" name="모서리가 둥근 직사각형 313"/>
              <p:cNvSpPr/>
              <p:nvPr/>
            </p:nvSpPr>
            <p:spPr>
              <a:xfrm>
                <a:off x="99974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5" name="모서리가 둥근 직사각형 314"/>
              <p:cNvSpPr/>
              <p:nvPr/>
            </p:nvSpPr>
            <p:spPr>
              <a:xfrm>
                <a:off x="10408920" y="5730240"/>
                <a:ext cx="411480" cy="80772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5" name="그룹 54"/>
            <p:cNvGrpSpPr/>
            <p:nvPr/>
          </p:nvGrpSpPr>
          <p:grpSpPr>
            <a:xfrm>
              <a:off x="10302240" y="5440680"/>
              <a:ext cx="3291840" cy="807720"/>
              <a:chOff x="3749040" y="5730240"/>
              <a:chExt cx="3291840" cy="807720"/>
            </a:xfrm>
          </p:grpSpPr>
          <p:sp>
            <p:nvSpPr>
              <p:cNvPr id="300" name="모서리가 둥근 직사각형 299"/>
              <p:cNvSpPr/>
              <p:nvPr/>
            </p:nvSpPr>
            <p:spPr>
              <a:xfrm>
                <a:off x="37490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1" name="모서리가 둥근 직사각형 300"/>
              <p:cNvSpPr/>
              <p:nvPr/>
            </p:nvSpPr>
            <p:spPr>
              <a:xfrm>
                <a:off x="41605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2" name="모서리가 둥근 직사각형 301"/>
              <p:cNvSpPr/>
              <p:nvPr/>
            </p:nvSpPr>
            <p:spPr>
              <a:xfrm>
                <a:off x="457200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3" name="모서리가 둥근 직사각형 302"/>
              <p:cNvSpPr/>
              <p:nvPr/>
            </p:nvSpPr>
            <p:spPr>
              <a:xfrm>
                <a:off x="498348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4" name="모서리가 둥근 직사각형 303"/>
              <p:cNvSpPr/>
              <p:nvPr/>
            </p:nvSpPr>
            <p:spPr>
              <a:xfrm>
                <a:off x="539496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5" name="모서리가 둥근 직사각형 304"/>
              <p:cNvSpPr/>
              <p:nvPr/>
            </p:nvSpPr>
            <p:spPr>
              <a:xfrm>
                <a:off x="58064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6" name="모서리가 둥근 직사각형 305"/>
              <p:cNvSpPr/>
              <p:nvPr/>
            </p:nvSpPr>
            <p:spPr>
              <a:xfrm>
                <a:off x="62179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7" name="모서리가 둥근 직사각형 306"/>
              <p:cNvSpPr/>
              <p:nvPr/>
            </p:nvSpPr>
            <p:spPr>
              <a:xfrm>
                <a:off x="6629400" y="5730240"/>
                <a:ext cx="411480" cy="80772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4005560" y="5440680"/>
              <a:ext cx="3291840" cy="807720"/>
              <a:chOff x="3749040" y="5730240"/>
              <a:chExt cx="3291840" cy="807720"/>
            </a:xfrm>
          </p:grpSpPr>
          <p:sp>
            <p:nvSpPr>
              <p:cNvPr id="292" name="모서리가 둥근 직사각형 291"/>
              <p:cNvSpPr/>
              <p:nvPr/>
            </p:nvSpPr>
            <p:spPr>
              <a:xfrm>
                <a:off x="37490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3" name="모서리가 둥근 직사각형 292"/>
              <p:cNvSpPr/>
              <p:nvPr/>
            </p:nvSpPr>
            <p:spPr>
              <a:xfrm>
                <a:off x="41605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4" name="모서리가 둥근 직사각형 293"/>
              <p:cNvSpPr/>
              <p:nvPr/>
            </p:nvSpPr>
            <p:spPr>
              <a:xfrm>
                <a:off x="457200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5" name="모서리가 둥근 직사각형 294"/>
              <p:cNvSpPr/>
              <p:nvPr/>
            </p:nvSpPr>
            <p:spPr>
              <a:xfrm>
                <a:off x="498348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6" name="모서리가 둥근 직사각형 295"/>
              <p:cNvSpPr/>
              <p:nvPr/>
            </p:nvSpPr>
            <p:spPr>
              <a:xfrm>
                <a:off x="539496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7" name="모서리가 둥근 직사각형 296"/>
              <p:cNvSpPr/>
              <p:nvPr/>
            </p:nvSpPr>
            <p:spPr>
              <a:xfrm>
                <a:off x="58064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8" name="모서리가 둥근 직사각형 297"/>
              <p:cNvSpPr/>
              <p:nvPr/>
            </p:nvSpPr>
            <p:spPr>
              <a:xfrm>
                <a:off x="62179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9" name="모서리가 둥근 직사각형 298"/>
              <p:cNvSpPr/>
              <p:nvPr/>
            </p:nvSpPr>
            <p:spPr>
              <a:xfrm>
                <a:off x="6629400" y="5730240"/>
                <a:ext cx="411480" cy="80772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7" name="그룹 56"/>
            <p:cNvGrpSpPr/>
            <p:nvPr/>
          </p:nvGrpSpPr>
          <p:grpSpPr>
            <a:xfrm>
              <a:off x="2895600" y="6827520"/>
              <a:ext cx="3291840" cy="807720"/>
              <a:chOff x="2895600" y="6827520"/>
              <a:chExt cx="3291840" cy="807720"/>
            </a:xfrm>
          </p:grpSpPr>
          <p:sp>
            <p:nvSpPr>
              <p:cNvPr id="284" name="모서리가 둥근 직사각형 283"/>
              <p:cNvSpPr/>
              <p:nvPr/>
            </p:nvSpPr>
            <p:spPr>
              <a:xfrm>
                <a:off x="2895600" y="682752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5" name="모서리가 둥근 직사각형 284"/>
              <p:cNvSpPr/>
              <p:nvPr/>
            </p:nvSpPr>
            <p:spPr>
              <a:xfrm>
                <a:off x="3307080" y="682752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6" name="모서리가 둥근 직사각형 285"/>
              <p:cNvSpPr/>
              <p:nvPr/>
            </p:nvSpPr>
            <p:spPr>
              <a:xfrm>
                <a:off x="3718560" y="682752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7" name="모서리가 둥근 직사각형 286"/>
              <p:cNvSpPr/>
              <p:nvPr/>
            </p:nvSpPr>
            <p:spPr>
              <a:xfrm>
                <a:off x="4130040" y="682752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8" name="모서리가 둥근 직사각형 287"/>
              <p:cNvSpPr/>
              <p:nvPr/>
            </p:nvSpPr>
            <p:spPr>
              <a:xfrm>
                <a:off x="4541520" y="682752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9" name="모서리가 둥근 직사각형 288"/>
              <p:cNvSpPr/>
              <p:nvPr/>
            </p:nvSpPr>
            <p:spPr>
              <a:xfrm>
                <a:off x="4953000" y="682752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0" name="모서리가 둥근 직사각형 289"/>
              <p:cNvSpPr/>
              <p:nvPr/>
            </p:nvSpPr>
            <p:spPr>
              <a:xfrm>
                <a:off x="5364480" y="682752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1" name="모서리가 둥근 직사각형 290"/>
              <p:cNvSpPr/>
              <p:nvPr/>
            </p:nvSpPr>
            <p:spPr>
              <a:xfrm>
                <a:off x="5775960" y="6827520"/>
                <a:ext cx="411480" cy="80772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6598920" y="6827520"/>
              <a:ext cx="3291840" cy="807720"/>
              <a:chOff x="7528560" y="5730240"/>
              <a:chExt cx="3291840" cy="807720"/>
            </a:xfrm>
          </p:grpSpPr>
          <p:sp>
            <p:nvSpPr>
              <p:cNvPr id="276" name="모서리가 둥근 직사각형 275"/>
              <p:cNvSpPr/>
              <p:nvPr/>
            </p:nvSpPr>
            <p:spPr>
              <a:xfrm>
                <a:off x="752856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7" name="모서리가 둥근 직사각형 276"/>
              <p:cNvSpPr/>
              <p:nvPr/>
            </p:nvSpPr>
            <p:spPr>
              <a:xfrm>
                <a:off x="79400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8" name="모서리가 둥근 직사각형 277"/>
              <p:cNvSpPr/>
              <p:nvPr/>
            </p:nvSpPr>
            <p:spPr>
              <a:xfrm>
                <a:off x="83515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모서리가 둥근 직사각형 278"/>
              <p:cNvSpPr/>
              <p:nvPr/>
            </p:nvSpPr>
            <p:spPr>
              <a:xfrm>
                <a:off x="876300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모서리가 둥근 직사각형 279"/>
              <p:cNvSpPr/>
              <p:nvPr/>
            </p:nvSpPr>
            <p:spPr>
              <a:xfrm>
                <a:off x="917448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1" name="모서리가 둥근 직사각형 280"/>
              <p:cNvSpPr/>
              <p:nvPr/>
            </p:nvSpPr>
            <p:spPr>
              <a:xfrm>
                <a:off x="958596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2" name="모서리가 둥근 직사각형 281"/>
              <p:cNvSpPr/>
              <p:nvPr/>
            </p:nvSpPr>
            <p:spPr>
              <a:xfrm>
                <a:off x="99974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3" name="모서리가 둥근 직사각형 282"/>
              <p:cNvSpPr/>
              <p:nvPr/>
            </p:nvSpPr>
            <p:spPr>
              <a:xfrm>
                <a:off x="10408920" y="5730240"/>
                <a:ext cx="411480" cy="80772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10302240" y="6827520"/>
              <a:ext cx="3291840" cy="807720"/>
              <a:chOff x="3749040" y="5730240"/>
              <a:chExt cx="3291840" cy="807720"/>
            </a:xfrm>
          </p:grpSpPr>
          <p:sp>
            <p:nvSpPr>
              <p:cNvPr id="268" name="모서리가 둥근 직사각형 267"/>
              <p:cNvSpPr/>
              <p:nvPr/>
            </p:nvSpPr>
            <p:spPr>
              <a:xfrm>
                <a:off x="37490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9" name="모서리가 둥근 직사각형 268"/>
              <p:cNvSpPr/>
              <p:nvPr/>
            </p:nvSpPr>
            <p:spPr>
              <a:xfrm>
                <a:off x="41605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0" name="모서리가 둥근 직사각형 269"/>
              <p:cNvSpPr/>
              <p:nvPr/>
            </p:nvSpPr>
            <p:spPr>
              <a:xfrm>
                <a:off x="457200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1" name="모서리가 둥근 직사각형 270"/>
              <p:cNvSpPr/>
              <p:nvPr/>
            </p:nvSpPr>
            <p:spPr>
              <a:xfrm>
                <a:off x="498348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모서리가 둥근 직사각형 271"/>
              <p:cNvSpPr/>
              <p:nvPr/>
            </p:nvSpPr>
            <p:spPr>
              <a:xfrm>
                <a:off x="539496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모서리가 둥근 직사각형 272"/>
              <p:cNvSpPr/>
              <p:nvPr/>
            </p:nvSpPr>
            <p:spPr>
              <a:xfrm>
                <a:off x="58064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4" name="모서리가 둥근 직사각형 273"/>
              <p:cNvSpPr/>
              <p:nvPr/>
            </p:nvSpPr>
            <p:spPr>
              <a:xfrm>
                <a:off x="62179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5" name="모서리가 둥근 직사각형 274"/>
              <p:cNvSpPr/>
              <p:nvPr/>
            </p:nvSpPr>
            <p:spPr>
              <a:xfrm>
                <a:off x="6629400" y="5730240"/>
                <a:ext cx="411480" cy="80772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14005560" y="6827520"/>
              <a:ext cx="3291840" cy="807720"/>
              <a:chOff x="3749040" y="5730240"/>
              <a:chExt cx="3291840" cy="807720"/>
            </a:xfrm>
          </p:grpSpPr>
          <p:sp>
            <p:nvSpPr>
              <p:cNvPr id="260" name="모서리가 둥근 직사각형 259"/>
              <p:cNvSpPr/>
              <p:nvPr/>
            </p:nvSpPr>
            <p:spPr>
              <a:xfrm>
                <a:off x="37490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1" name="모서리가 둥근 직사각형 260"/>
              <p:cNvSpPr/>
              <p:nvPr/>
            </p:nvSpPr>
            <p:spPr>
              <a:xfrm>
                <a:off x="41605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2" name="모서리가 둥근 직사각형 261"/>
              <p:cNvSpPr/>
              <p:nvPr/>
            </p:nvSpPr>
            <p:spPr>
              <a:xfrm>
                <a:off x="457200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3" name="모서리가 둥근 직사각형 262"/>
              <p:cNvSpPr/>
              <p:nvPr/>
            </p:nvSpPr>
            <p:spPr>
              <a:xfrm>
                <a:off x="498348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4" name="모서리가 둥근 직사각형 263"/>
              <p:cNvSpPr/>
              <p:nvPr/>
            </p:nvSpPr>
            <p:spPr>
              <a:xfrm>
                <a:off x="539496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5" name="모서리가 둥근 직사각형 264"/>
              <p:cNvSpPr/>
              <p:nvPr/>
            </p:nvSpPr>
            <p:spPr>
              <a:xfrm>
                <a:off x="58064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6" name="모서리가 둥근 직사각형 265"/>
              <p:cNvSpPr/>
              <p:nvPr/>
            </p:nvSpPr>
            <p:spPr>
              <a:xfrm>
                <a:off x="62179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7" name="모서리가 둥근 직사각형 266"/>
              <p:cNvSpPr/>
              <p:nvPr/>
            </p:nvSpPr>
            <p:spPr>
              <a:xfrm>
                <a:off x="6629400" y="5730240"/>
                <a:ext cx="411480" cy="80772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1" name="그룹 60"/>
            <p:cNvGrpSpPr/>
            <p:nvPr/>
          </p:nvGrpSpPr>
          <p:grpSpPr>
            <a:xfrm>
              <a:off x="2895600" y="8214360"/>
              <a:ext cx="3291840" cy="807720"/>
              <a:chOff x="3749040" y="5730240"/>
              <a:chExt cx="3291840" cy="807720"/>
            </a:xfrm>
          </p:grpSpPr>
          <p:sp>
            <p:nvSpPr>
              <p:cNvPr id="252" name="모서리가 둥근 직사각형 251"/>
              <p:cNvSpPr/>
              <p:nvPr/>
            </p:nvSpPr>
            <p:spPr>
              <a:xfrm>
                <a:off x="37490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3" name="모서리가 둥근 직사각형 252"/>
              <p:cNvSpPr/>
              <p:nvPr/>
            </p:nvSpPr>
            <p:spPr>
              <a:xfrm>
                <a:off x="41605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4" name="모서리가 둥근 직사각형 253"/>
              <p:cNvSpPr/>
              <p:nvPr/>
            </p:nvSpPr>
            <p:spPr>
              <a:xfrm>
                <a:off x="457200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5" name="모서리가 둥근 직사각형 254"/>
              <p:cNvSpPr/>
              <p:nvPr/>
            </p:nvSpPr>
            <p:spPr>
              <a:xfrm>
                <a:off x="498348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6" name="모서리가 둥근 직사각형 255"/>
              <p:cNvSpPr/>
              <p:nvPr/>
            </p:nvSpPr>
            <p:spPr>
              <a:xfrm>
                <a:off x="539496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7" name="모서리가 둥근 직사각형 256"/>
              <p:cNvSpPr/>
              <p:nvPr/>
            </p:nvSpPr>
            <p:spPr>
              <a:xfrm>
                <a:off x="58064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8" name="모서리가 둥근 직사각형 257"/>
              <p:cNvSpPr/>
              <p:nvPr/>
            </p:nvSpPr>
            <p:spPr>
              <a:xfrm>
                <a:off x="62179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9" name="모서리가 둥근 직사각형 258"/>
              <p:cNvSpPr/>
              <p:nvPr/>
            </p:nvSpPr>
            <p:spPr>
              <a:xfrm>
                <a:off x="6629400" y="5730240"/>
                <a:ext cx="411480" cy="80772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>
              <a:off x="6598920" y="8214360"/>
              <a:ext cx="3291840" cy="807720"/>
              <a:chOff x="7528560" y="5730240"/>
              <a:chExt cx="3291840" cy="807720"/>
            </a:xfrm>
          </p:grpSpPr>
          <p:sp>
            <p:nvSpPr>
              <p:cNvPr id="244" name="모서리가 둥근 직사각형 243"/>
              <p:cNvSpPr/>
              <p:nvPr/>
            </p:nvSpPr>
            <p:spPr>
              <a:xfrm>
                <a:off x="752856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5" name="모서리가 둥근 직사각형 244"/>
              <p:cNvSpPr/>
              <p:nvPr/>
            </p:nvSpPr>
            <p:spPr>
              <a:xfrm>
                <a:off x="79400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6" name="모서리가 둥근 직사각형 245"/>
              <p:cNvSpPr/>
              <p:nvPr/>
            </p:nvSpPr>
            <p:spPr>
              <a:xfrm>
                <a:off x="83515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7" name="모서리가 둥근 직사각형 246"/>
              <p:cNvSpPr/>
              <p:nvPr/>
            </p:nvSpPr>
            <p:spPr>
              <a:xfrm>
                <a:off x="876300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8" name="모서리가 둥근 직사각형 247"/>
              <p:cNvSpPr/>
              <p:nvPr/>
            </p:nvSpPr>
            <p:spPr>
              <a:xfrm>
                <a:off x="917448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9" name="모서리가 둥근 직사각형 248"/>
              <p:cNvSpPr/>
              <p:nvPr/>
            </p:nvSpPr>
            <p:spPr>
              <a:xfrm>
                <a:off x="958596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0" name="모서리가 둥근 직사각형 249"/>
              <p:cNvSpPr/>
              <p:nvPr/>
            </p:nvSpPr>
            <p:spPr>
              <a:xfrm>
                <a:off x="99974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1" name="모서리가 둥근 직사각형 250"/>
              <p:cNvSpPr/>
              <p:nvPr/>
            </p:nvSpPr>
            <p:spPr>
              <a:xfrm>
                <a:off x="10408920" y="5730240"/>
                <a:ext cx="411480" cy="80772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10302240" y="8214360"/>
              <a:ext cx="3291840" cy="807720"/>
              <a:chOff x="3749040" y="5730240"/>
              <a:chExt cx="3291840" cy="807720"/>
            </a:xfrm>
          </p:grpSpPr>
          <p:sp>
            <p:nvSpPr>
              <p:cNvPr id="236" name="모서리가 둥근 직사각형 235"/>
              <p:cNvSpPr/>
              <p:nvPr/>
            </p:nvSpPr>
            <p:spPr>
              <a:xfrm>
                <a:off x="37490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7" name="모서리가 둥근 직사각형 236"/>
              <p:cNvSpPr/>
              <p:nvPr/>
            </p:nvSpPr>
            <p:spPr>
              <a:xfrm>
                <a:off x="41605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8" name="모서리가 둥근 직사각형 237"/>
              <p:cNvSpPr/>
              <p:nvPr/>
            </p:nvSpPr>
            <p:spPr>
              <a:xfrm>
                <a:off x="457200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9" name="모서리가 둥근 직사각형 238"/>
              <p:cNvSpPr/>
              <p:nvPr/>
            </p:nvSpPr>
            <p:spPr>
              <a:xfrm>
                <a:off x="498348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0" name="모서리가 둥근 직사각형 239"/>
              <p:cNvSpPr/>
              <p:nvPr/>
            </p:nvSpPr>
            <p:spPr>
              <a:xfrm>
                <a:off x="539496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1" name="모서리가 둥근 직사각형 240"/>
              <p:cNvSpPr/>
              <p:nvPr/>
            </p:nvSpPr>
            <p:spPr>
              <a:xfrm>
                <a:off x="58064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2" name="모서리가 둥근 직사각형 241"/>
              <p:cNvSpPr/>
              <p:nvPr/>
            </p:nvSpPr>
            <p:spPr>
              <a:xfrm>
                <a:off x="62179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3" name="모서리가 둥근 직사각형 242"/>
              <p:cNvSpPr/>
              <p:nvPr/>
            </p:nvSpPr>
            <p:spPr>
              <a:xfrm>
                <a:off x="6629400" y="5730240"/>
                <a:ext cx="411480" cy="80772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4" name="그룹 63"/>
            <p:cNvGrpSpPr/>
            <p:nvPr/>
          </p:nvGrpSpPr>
          <p:grpSpPr>
            <a:xfrm>
              <a:off x="14005560" y="8214360"/>
              <a:ext cx="3291840" cy="807720"/>
              <a:chOff x="3749040" y="5730240"/>
              <a:chExt cx="3291840" cy="807720"/>
            </a:xfrm>
          </p:grpSpPr>
          <p:sp>
            <p:nvSpPr>
              <p:cNvPr id="228" name="모서리가 둥근 직사각형 227"/>
              <p:cNvSpPr/>
              <p:nvPr/>
            </p:nvSpPr>
            <p:spPr>
              <a:xfrm>
                <a:off x="37490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9" name="모서리가 둥근 직사각형 228"/>
              <p:cNvSpPr/>
              <p:nvPr/>
            </p:nvSpPr>
            <p:spPr>
              <a:xfrm>
                <a:off x="41605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0" name="모서리가 둥근 직사각형 229"/>
              <p:cNvSpPr/>
              <p:nvPr/>
            </p:nvSpPr>
            <p:spPr>
              <a:xfrm>
                <a:off x="457200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1" name="모서리가 둥근 직사각형 230"/>
              <p:cNvSpPr/>
              <p:nvPr/>
            </p:nvSpPr>
            <p:spPr>
              <a:xfrm>
                <a:off x="498348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2" name="모서리가 둥근 직사각형 231"/>
              <p:cNvSpPr/>
              <p:nvPr/>
            </p:nvSpPr>
            <p:spPr>
              <a:xfrm>
                <a:off x="539496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모서리가 둥근 직사각형 232"/>
              <p:cNvSpPr/>
              <p:nvPr/>
            </p:nvSpPr>
            <p:spPr>
              <a:xfrm>
                <a:off x="58064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4" name="모서리가 둥근 직사각형 233"/>
              <p:cNvSpPr/>
              <p:nvPr/>
            </p:nvSpPr>
            <p:spPr>
              <a:xfrm>
                <a:off x="62179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5" name="모서리가 둥근 직사각형 234"/>
              <p:cNvSpPr/>
              <p:nvPr/>
            </p:nvSpPr>
            <p:spPr>
              <a:xfrm>
                <a:off x="6629400" y="5730240"/>
                <a:ext cx="411480" cy="80772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5" name="그룹 64"/>
            <p:cNvGrpSpPr/>
            <p:nvPr/>
          </p:nvGrpSpPr>
          <p:grpSpPr>
            <a:xfrm>
              <a:off x="2895600" y="9601200"/>
              <a:ext cx="3291840" cy="807720"/>
              <a:chOff x="3749040" y="5730240"/>
              <a:chExt cx="3291840" cy="807720"/>
            </a:xfrm>
          </p:grpSpPr>
          <p:sp>
            <p:nvSpPr>
              <p:cNvPr id="220" name="모서리가 둥근 직사각형 219"/>
              <p:cNvSpPr/>
              <p:nvPr/>
            </p:nvSpPr>
            <p:spPr>
              <a:xfrm>
                <a:off x="37490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1" name="모서리가 둥근 직사각형 220"/>
              <p:cNvSpPr/>
              <p:nvPr/>
            </p:nvSpPr>
            <p:spPr>
              <a:xfrm>
                <a:off x="41605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모서리가 둥근 직사각형 221"/>
              <p:cNvSpPr/>
              <p:nvPr/>
            </p:nvSpPr>
            <p:spPr>
              <a:xfrm>
                <a:off x="457200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3" name="모서리가 둥근 직사각형 222"/>
              <p:cNvSpPr/>
              <p:nvPr/>
            </p:nvSpPr>
            <p:spPr>
              <a:xfrm>
                <a:off x="498348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4" name="모서리가 둥근 직사각형 223"/>
              <p:cNvSpPr/>
              <p:nvPr/>
            </p:nvSpPr>
            <p:spPr>
              <a:xfrm>
                <a:off x="539496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모서리가 둥근 직사각형 224"/>
              <p:cNvSpPr/>
              <p:nvPr/>
            </p:nvSpPr>
            <p:spPr>
              <a:xfrm>
                <a:off x="58064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모서리가 둥근 직사각형 225"/>
              <p:cNvSpPr/>
              <p:nvPr/>
            </p:nvSpPr>
            <p:spPr>
              <a:xfrm>
                <a:off x="62179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7" name="모서리가 둥근 직사각형 226"/>
              <p:cNvSpPr/>
              <p:nvPr/>
            </p:nvSpPr>
            <p:spPr>
              <a:xfrm>
                <a:off x="6629400" y="5730240"/>
                <a:ext cx="411480" cy="80772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6" name="그룹 65"/>
            <p:cNvGrpSpPr/>
            <p:nvPr/>
          </p:nvGrpSpPr>
          <p:grpSpPr>
            <a:xfrm>
              <a:off x="6598920" y="9601200"/>
              <a:ext cx="3291840" cy="807720"/>
              <a:chOff x="7528560" y="5730240"/>
              <a:chExt cx="3291840" cy="807720"/>
            </a:xfrm>
          </p:grpSpPr>
          <p:sp>
            <p:nvSpPr>
              <p:cNvPr id="212" name="모서리가 둥근 직사각형 211"/>
              <p:cNvSpPr/>
              <p:nvPr/>
            </p:nvSpPr>
            <p:spPr>
              <a:xfrm>
                <a:off x="752856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3" name="모서리가 둥근 직사각형 212"/>
              <p:cNvSpPr/>
              <p:nvPr/>
            </p:nvSpPr>
            <p:spPr>
              <a:xfrm>
                <a:off x="79400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4" name="모서리가 둥근 직사각형 213"/>
              <p:cNvSpPr/>
              <p:nvPr/>
            </p:nvSpPr>
            <p:spPr>
              <a:xfrm>
                <a:off x="83515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5" name="모서리가 둥근 직사각형 214"/>
              <p:cNvSpPr/>
              <p:nvPr/>
            </p:nvSpPr>
            <p:spPr>
              <a:xfrm>
                <a:off x="876300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모서리가 둥근 직사각형 215"/>
              <p:cNvSpPr/>
              <p:nvPr/>
            </p:nvSpPr>
            <p:spPr>
              <a:xfrm>
                <a:off x="917448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7" name="모서리가 둥근 직사각형 216"/>
              <p:cNvSpPr/>
              <p:nvPr/>
            </p:nvSpPr>
            <p:spPr>
              <a:xfrm>
                <a:off x="958596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모서리가 둥근 직사각형 217"/>
              <p:cNvSpPr/>
              <p:nvPr/>
            </p:nvSpPr>
            <p:spPr>
              <a:xfrm>
                <a:off x="99974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9" name="모서리가 둥근 직사각형 218"/>
              <p:cNvSpPr/>
              <p:nvPr/>
            </p:nvSpPr>
            <p:spPr>
              <a:xfrm>
                <a:off x="10408920" y="5730240"/>
                <a:ext cx="411480" cy="80772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>
              <a:off x="10302240" y="9601200"/>
              <a:ext cx="3291840" cy="807720"/>
              <a:chOff x="3749040" y="5730240"/>
              <a:chExt cx="3291840" cy="807720"/>
            </a:xfrm>
          </p:grpSpPr>
          <p:sp>
            <p:nvSpPr>
              <p:cNvPr id="204" name="모서리가 둥근 직사각형 203"/>
              <p:cNvSpPr/>
              <p:nvPr/>
            </p:nvSpPr>
            <p:spPr>
              <a:xfrm>
                <a:off x="37490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5" name="모서리가 둥근 직사각형 204"/>
              <p:cNvSpPr/>
              <p:nvPr/>
            </p:nvSpPr>
            <p:spPr>
              <a:xfrm>
                <a:off x="41605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6" name="모서리가 둥근 직사각형 205"/>
              <p:cNvSpPr/>
              <p:nvPr/>
            </p:nvSpPr>
            <p:spPr>
              <a:xfrm>
                <a:off x="457200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7" name="모서리가 둥근 직사각형 206"/>
              <p:cNvSpPr/>
              <p:nvPr/>
            </p:nvSpPr>
            <p:spPr>
              <a:xfrm>
                <a:off x="498348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모서리가 둥근 직사각형 207"/>
              <p:cNvSpPr/>
              <p:nvPr/>
            </p:nvSpPr>
            <p:spPr>
              <a:xfrm>
                <a:off x="539496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9" name="모서리가 둥근 직사각형 208"/>
              <p:cNvSpPr/>
              <p:nvPr/>
            </p:nvSpPr>
            <p:spPr>
              <a:xfrm>
                <a:off x="580644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0" name="모서리가 둥근 직사각형 209"/>
              <p:cNvSpPr/>
              <p:nvPr/>
            </p:nvSpPr>
            <p:spPr>
              <a:xfrm>
                <a:off x="6217920" y="5730240"/>
                <a:ext cx="411480" cy="807720"/>
              </a:xfrm>
              <a:prstGeom prst="roundRect">
                <a:avLst/>
              </a:prstGeom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1" name="모서리가 둥근 직사각형 210"/>
              <p:cNvSpPr/>
              <p:nvPr/>
            </p:nvSpPr>
            <p:spPr>
              <a:xfrm>
                <a:off x="6629400" y="5730240"/>
                <a:ext cx="411480" cy="80772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8" name="그룹 67"/>
            <p:cNvGrpSpPr/>
            <p:nvPr/>
          </p:nvGrpSpPr>
          <p:grpSpPr>
            <a:xfrm>
              <a:off x="14005560" y="9601200"/>
              <a:ext cx="3291840" cy="807720"/>
              <a:chOff x="3749040" y="5730240"/>
              <a:chExt cx="3291840" cy="807720"/>
            </a:xfrm>
          </p:grpSpPr>
          <p:sp>
            <p:nvSpPr>
              <p:cNvPr id="196" name="모서리가 둥근 직사각형 195"/>
              <p:cNvSpPr/>
              <p:nvPr/>
            </p:nvSpPr>
            <p:spPr>
              <a:xfrm>
                <a:off x="3749040" y="5730240"/>
                <a:ext cx="411480" cy="80772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7" name="모서리가 둥근 직사각형 196"/>
              <p:cNvSpPr/>
              <p:nvPr/>
            </p:nvSpPr>
            <p:spPr>
              <a:xfrm>
                <a:off x="4160520" y="5730240"/>
                <a:ext cx="411480" cy="80772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8" name="모서리가 둥근 직사각형 197"/>
              <p:cNvSpPr/>
              <p:nvPr/>
            </p:nvSpPr>
            <p:spPr>
              <a:xfrm>
                <a:off x="4572000" y="5730240"/>
                <a:ext cx="411480" cy="80772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9" name="모서리가 둥근 직사각형 198"/>
              <p:cNvSpPr/>
              <p:nvPr/>
            </p:nvSpPr>
            <p:spPr>
              <a:xfrm>
                <a:off x="4983480" y="5730240"/>
                <a:ext cx="411480" cy="80772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0" name="모서리가 둥근 직사각형 199"/>
              <p:cNvSpPr/>
              <p:nvPr/>
            </p:nvSpPr>
            <p:spPr>
              <a:xfrm>
                <a:off x="5394960" y="5730240"/>
                <a:ext cx="411480" cy="80772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1" name="모서리가 둥근 직사각형 200"/>
              <p:cNvSpPr/>
              <p:nvPr/>
            </p:nvSpPr>
            <p:spPr>
              <a:xfrm>
                <a:off x="5806440" y="5730240"/>
                <a:ext cx="411480" cy="80772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2" name="모서리가 둥근 직사각형 201"/>
              <p:cNvSpPr/>
              <p:nvPr/>
            </p:nvSpPr>
            <p:spPr>
              <a:xfrm>
                <a:off x="6217920" y="5730240"/>
                <a:ext cx="411480" cy="80772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3" name="모서리가 둥근 직사각형 202"/>
              <p:cNvSpPr/>
              <p:nvPr/>
            </p:nvSpPr>
            <p:spPr>
              <a:xfrm>
                <a:off x="6629400" y="5730240"/>
                <a:ext cx="411480" cy="807720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glow" dir="t">
                  <a:rot lat="0" lon="0" rev="14100000"/>
                </a:lightRig>
              </a:scene3d>
              <a:sp3d prstMaterial="softEdge">
                <a:bevelT w="127000" prst="artDeco"/>
              </a:sp3d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9" name="직선 화살표 연결선 68"/>
            <p:cNvCxnSpPr/>
            <p:nvPr/>
          </p:nvCxnSpPr>
          <p:spPr>
            <a:xfrm flipH="1">
              <a:off x="13582505" y="9814560"/>
              <a:ext cx="4230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 flipH="1">
              <a:off x="9867610" y="9815717"/>
              <a:ext cx="4230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직선 화살표 연결선 70"/>
            <p:cNvCxnSpPr/>
            <p:nvPr/>
          </p:nvCxnSpPr>
          <p:spPr>
            <a:xfrm flipH="1">
              <a:off x="6164290" y="9827292"/>
              <a:ext cx="4230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직선 화살표 연결선 71"/>
            <p:cNvCxnSpPr/>
            <p:nvPr/>
          </p:nvCxnSpPr>
          <p:spPr>
            <a:xfrm flipH="1">
              <a:off x="13582505" y="8439102"/>
              <a:ext cx="4230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 flipH="1">
              <a:off x="9867610" y="8440259"/>
              <a:ext cx="4230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직선 화살표 연결선 73"/>
            <p:cNvCxnSpPr/>
            <p:nvPr/>
          </p:nvCxnSpPr>
          <p:spPr>
            <a:xfrm flipH="1">
              <a:off x="6164290" y="8451834"/>
              <a:ext cx="4230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화살표 연결선 74"/>
            <p:cNvCxnSpPr/>
            <p:nvPr/>
          </p:nvCxnSpPr>
          <p:spPr>
            <a:xfrm flipH="1">
              <a:off x="13582505" y="7209871"/>
              <a:ext cx="4230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 flipH="1">
              <a:off x="9867610" y="7211028"/>
              <a:ext cx="4230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화살표 연결선 76"/>
            <p:cNvCxnSpPr/>
            <p:nvPr/>
          </p:nvCxnSpPr>
          <p:spPr>
            <a:xfrm flipH="1">
              <a:off x="6164290" y="7222603"/>
              <a:ext cx="4230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직선 화살표 연결선 77"/>
            <p:cNvCxnSpPr/>
            <p:nvPr/>
          </p:nvCxnSpPr>
          <p:spPr>
            <a:xfrm flipH="1">
              <a:off x="13582505" y="5676225"/>
              <a:ext cx="4230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 flipH="1">
              <a:off x="9867610" y="5677382"/>
              <a:ext cx="4230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화살표 연결선 79"/>
            <p:cNvCxnSpPr/>
            <p:nvPr/>
          </p:nvCxnSpPr>
          <p:spPr>
            <a:xfrm flipH="1">
              <a:off x="6164290" y="5688957"/>
              <a:ext cx="4230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직선 화살표 연결선 80"/>
            <p:cNvCxnSpPr/>
            <p:nvPr/>
          </p:nvCxnSpPr>
          <p:spPr>
            <a:xfrm flipH="1">
              <a:off x="2499360" y="5844540"/>
              <a:ext cx="3962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순서도: 다른 페이지 연결선 81"/>
            <p:cNvSpPr/>
            <p:nvPr/>
          </p:nvSpPr>
          <p:spPr>
            <a:xfrm rot="5400000">
              <a:off x="17400415" y="5584785"/>
              <a:ext cx="822960" cy="182880"/>
            </a:xfrm>
            <a:prstGeom prst="flowChartOffpageConnector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 flipH="1">
              <a:off x="17297400" y="9814560"/>
              <a:ext cx="4230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/>
            <p:nvPr/>
          </p:nvCxnSpPr>
          <p:spPr>
            <a:xfrm flipH="1">
              <a:off x="17297400" y="8439102"/>
              <a:ext cx="4230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 flipH="1">
              <a:off x="17297400" y="7087951"/>
              <a:ext cx="4230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/>
            <p:nvPr/>
          </p:nvCxnSpPr>
          <p:spPr>
            <a:xfrm flipH="1">
              <a:off x="17297400" y="5676225"/>
              <a:ext cx="42305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순서도: 다른 페이지 연결선 86"/>
            <p:cNvSpPr/>
            <p:nvPr/>
          </p:nvSpPr>
          <p:spPr>
            <a:xfrm rot="5400000">
              <a:off x="17400415" y="6996511"/>
              <a:ext cx="822960" cy="182880"/>
            </a:xfrm>
            <a:prstGeom prst="flowChartOffpageConnector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순서도: 다른 페이지 연결선 87"/>
            <p:cNvSpPr/>
            <p:nvPr/>
          </p:nvSpPr>
          <p:spPr>
            <a:xfrm rot="5400000">
              <a:off x="17388840" y="8360394"/>
              <a:ext cx="822960" cy="182880"/>
            </a:xfrm>
            <a:prstGeom prst="flowChartOffpageConnector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순서도: 다른 페이지 연결선 88"/>
            <p:cNvSpPr/>
            <p:nvPr/>
          </p:nvSpPr>
          <p:spPr>
            <a:xfrm rot="5400000">
              <a:off x="17385175" y="9735852"/>
              <a:ext cx="822960" cy="182880"/>
            </a:xfrm>
            <a:prstGeom prst="flowChartOffpageConnector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0" name="꺾인 연결선 89"/>
            <p:cNvCxnSpPr/>
            <p:nvPr/>
          </p:nvCxnSpPr>
          <p:spPr>
            <a:xfrm rot="10800000" flipH="1">
              <a:off x="2895600" y="7074593"/>
              <a:ext cx="15007735" cy="1530269"/>
            </a:xfrm>
            <a:prstGeom prst="bentConnector5">
              <a:avLst>
                <a:gd name="adj1" fmla="val -2665"/>
                <a:gd name="adj2" fmla="val 54233"/>
                <a:gd name="adj3" fmla="val 10182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꺾인 연결선 90"/>
            <p:cNvCxnSpPr/>
            <p:nvPr/>
          </p:nvCxnSpPr>
          <p:spPr>
            <a:xfrm rot="10800000" flipH="1">
              <a:off x="2895600" y="8446700"/>
              <a:ext cx="15007735" cy="1530269"/>
            </a:xfrm>
            <a:prstGeom prst="bentConnector5">
              <a:avLst>
                <a:gd name="adj1" fmla="val -2665"/>
                <a:gd name="adj2" fmla="val 43278"/>
                <a:gd name="adj3" fmla="val 10182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꺾인 연결선 91"/>
            <p:cNvCxnSpPr/>
            <p:nvPr/>
          </p:nvCxnSpPr>
          <p:spPr>
            <a:xfrm rot="10800000" flipH="1">
              <a:off x="2895600" y="5671935"/>
              <a:ext cx="15007735" cy="1530269"/>
            </a:xfrm>
            <a:prstGeom prst="bentConnector5">
              <a:avLst>
                <a:gd name="adj1" fmla="val -2665"/>
                <a:gd name="adj2" fmla="val 38298"/>
                <a:gd name="adj3" fmla="val 10182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/>
            <p:cNvCxnSpPr/>
            <p:nvPr/>
          </p:nvCxnSpPr>
          <p:spPr>
            <a:xfrm flipV="1">
              <a:off x="2499360" y="5264745"/>
              <a:ext cx="0" cy="5797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4" name="그룹 93"/>
            <p:cNvGrpSpPr/>
            <p:nvPr/>
          </p:nvGrpSpPr>
          <p:grpSpPr>
            <a:xfrm>
              <a:off x="2278380" y="4816517"/>
              <a:ext cx="441960" cy="441960"/>
              <a:chOff x="8656320" y="3718560"/>
              <a:chExt cx="441960" cy="441960"/>
            </a:xfrm>
          </p:grpSpPr>
          <p:sp>
            <p:nvSpPr>
              <p:cNvPr id="193" name="타원 192"/>
              <p:cNvSpPr/>
              <p:nvPr/>
            </p:nvSpPr>
            <p:spPr>
              <a:xfrm>
                <a:off x="8656320" y="3718560"/>
                <a:ext cx="441960" cy="44196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94" name="직선 연결선 193"/>
              <p:cNvCxnSpPr>
                <a:stCxn id="193" idx="2"/>
                <a:endCxn id="193" idx="6"/>
              </p:cNvCxnSpPr>
              <p:nvPr/>
            </p:nvCxnSpPr>
            <p:spPr>
              <a:xfrm>
                <a:off x="8656320" y="3939540"/>
                <a:ext cx="4419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/>
              <p:cNvCxnSpPr>
                <a:stCxn id="193" idx="4"/>
                <a:endCxn id="193" idx="0"/>
              </p:cNvCxnSpPr>
              <p:nvPr/>
            </p:nvCxnSpPr>
            <p:spPr>
              <a:xfrm flipV="1">
                <a:off x="8877300" y="3718560"/>
                <a:ext cx="0" cy="44196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5" name="직선 화살표 연결선 94"/>
            <p:cNvCxnSpPr>
              <a:endCxn id="193" idx="2"/>
            </p:cNvCxnSpPr>
            <p:nvPr/>
          </p:nvCxnSpPr>
          <p:spPr>
            <a:xfrm>
              <a:off x="1828800" y="5031229"/>
              <a:ext cx="449580" cy="626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6" name="순서도: 다른 페이지 연결선 95"/>
            <p:cNvSpPr/>
            <p:nvPr/>
          </p:nvSpPr>
          <p:spPr>
            <a:xfrm rot="5400000">
              <a:off x="18128270" y="9457771"/>
              <a:ext cx="822960" cy="182880"/>
            </a:xfrm>
            <a:prstGeom prst="flowChartOffpageConnector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순서도: 다른 페이지 연결선 96"/>
            <p:cNvSpPr/>
            <p:nvPr/>
          </p:nvSpPr>
          <p:spPr>
            <a:xfrm rot="5400000">
              <a:off x="18856125" y="9183354"/>
              <a:ext cx="822960" cy="182880"/>
            </a:xfrm>
            <a:prstGeom prst="flowChartOffpageConnector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8" name="꺾인 연결선 97"/>
            <p:cNvCxnSpPr>
              <a:stCxn id="193" idx="6"/>
              <a:endCxn id="97" idx="0"/>
            </p:cNvCxnSpPr>
            <p:nvPr/>
          </p:nvCxnSpPr>
          <p:spPr>
            <a:xfrm>
              <a:off x="2720340" y="5037497"/>
              <a:ext cx="16638705" cy="4237297"/>
            </a:xfrm>
            <a:prstGeom prst="bentConnector3">
              <a:avLst>
                <a:gd name="adj1" fmla="val 10659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모서리가 둥근 직사각형 98"/>
            <p:cNvSpPr/>
            <p:nvPr/>
          </p:nvSpPr>
          <p:spPr>
            <a:xfrm>
              <a:off x="14451475" y="11006805"/>
              <a:ext cx="3451860" cy="1005840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Sbox</a:t>
              </a:r>
              <a:endParaRPr lang="ko-KR" altLang="en-US" dirty="0"/>
            </a:p>
          </p:txBody>
        </p:sp>
        <p:cxnSp>
          <p:nvCxnSpPr>
            <p:cNvPr id="100" name="직선 화살표 연결선 99"/>
            <p:cNvCxnSpPr>
              <a:stCxn id="97" idx="2"/>
            </p:cNvCxnSpPr>
            <p:nvPr/>
          </p:nvCxnSpPr>
          <p:spPr>
            <a:xfrm flipH="1">
              <a:off x="18608330" y="9274794"/>
              <a:ext cx="56783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/>
            <p:cNvCxnSpPr>
              <a:stCxn id="96" idx="2"/>
            </p:cNvCxnSpPr>
            <p:nvPr/>
          </p:nvCxnSpPr>
          <p:spPr>
            <a:xfrm flipH="1">
              <a:off x="17903335" y="9549211"/>
              <a:ext cx="54497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>
              <a:off x="14417040" y="10454640"/>
              <a:ext cx="28803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>
            <a:xfrm>
              <a:off x="14005560" y="9555480"/>
              <a:ext cx="28803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화살표 연결선 103"/>
            <p:cNvCxnSpPr/>
            <p:nvPr/>
          </p:nvCxnSpPr>
          <p:spPr>
            <a:xfrm>
              <a:off x="15857220" y="10454640"/>
              <a:ext cx="0" cy="55216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꺾인 연결선 104"/>
            <p:cNvCxnSpPr/>
            <p:nvPr/>
          </p:nvCxnSpPr>
          <p:spPr>
            <a:xfrm rot="10800000" flipV="1">
              <a:off x="13794034" y="12012645"/>
              <a:ext cx="2063186" cy="552160"/>
            </a:xfrm>
            <a:prstGeom prst="bentConnector3">
              <a:avLst>
                <a:gd name="adj1" fmla="val -968"/>
              </a:avLst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V="1">
              <a:off x="13794031" y="9137731"/>
              <a:ext cx="0" cy="342707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flipH="1">
              <a:off x="13763551" y="9137731"/>
              <a:ext cx="1512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화살표 연결선 107"/>
            <p:cNvCxnSpPr/>
            <p:nvPr/>
          </p:nvCxnSpPr>
          <p:spPr>
            <a:xfrm>
              <a:off x="15240000" y="9119378"/>
              <a:ext cx="0" cy="46678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>
            <a:xfrm flipH="1">
              <a:off x="13629669" y="11463671"/>
              <a:ext cx="328723" cy="261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13454481" y="1128246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7</a:t>
              </a:r>
              <a:endParaRPr lang="ko-KR" altLang="en-US" sz="2400" dirty="0"/>
            </a:p>
          </p:txBody>
        </p:sp>
        <p:cxnSp>
          <p:nvCxnSpPr>
            <p:cNvPr id="111" name="직선 연결선 110"/>
            <p:cNvCxnSpPr/>
            <p:nvPr/>
          </p:nvCxnSpPr>
          <p:spPr>
            <a:xfrm flipH="1">
              <a:off x="15692858" y="10532492"/>
              <a:ext cx="328723" cy="2616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5459103" y="1057359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7</a:t>
              </a:r>
              <a:endParaRPr lang="ko-KR" altLang="en-US" sz="2400" dirty="0"/>
            </a:p>
          </p:txBody>
        </p:sp>
        <p:cxnSp>
          <p:nvCxnSpPr>
            <p:cNvPr id="113" name="직선 연결선 112"/>
            <p:cNvCxnSpPr/>
            <p:nvPr/>
          </p:nvCxnSpPr>
          <p:spPr>
            <a:xfrm flipH="1" flipV="1">
              <a:off x="20473396" y="9292668"/>
              <a:ext cx="1" cy="1239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꺾인 연결선 113"/>
            <p:cNvCxnSpPr/>
            <p:nvPr/>
          </p:nvCxnSpPr>
          <p:spPr>
            <a:xfrm rot="10800000" flipV="1">
              <a:off x="16674393" y="10532191"/>
              <a:ext cx="3799002" cy="474614"/>
            </a:xfrm>
            <a:prstGeom prst="bentConnector3">
              <a:avLst>
                <a:gd name="adj1" fmla="val 10014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114"/>
            <p:cNvCxnSpPr>
              <a:endCxn id="89" idx="0"/>
            </p:cNvCxnSpPr>
            <p:nvPr/>
          </p:nvCxnSpPr>
          <p:spPr>
            <a:xfrm rot="5400000" flipH="1" flipV="1">
              <a:off x="16188568" y="10313118"/>
              <a:ext cx="2185353" cy="1213702"/>
            </a:xfrm>
            <a:prstGeom prst="bentConnector4">
              <a:avLst>
                <a:gd name="adj1" fmla="val -25316"/>
                <a:gd name="adj2" fmla="val 1301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꺾인 연결선 115"/>
            <p:cNvCxnSpPr/>
            <p:nvPr/>
          </p:nvCxnSpPr>
          <p:spPr>
            <a:xfrm rot="16200000" flipV="1">
              <a:off x="18120612" y="10334108"/>
              <a:ext cx="1370758" cy="349603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18461623" y="11233355"/>
              <a:ext cx="1337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 smtClean="0"/>
                <a:t>Plaintext</a:t>
              </a:r>
            </a:p>
          </p:txBody>
        </p:sp>
        <p:cxnSp>
          <p:nvCxnSpPr>
            <p:cNvPr id="118" name="직선 연결선 117"/>
            <p:cNvCxnSpPr/>
            <p:nvPr/>
          </p:nvCxnSpPr>
          <p:spPr>
            <a:xfrm flipH="1" flipV="1">
              <a:off x="19799173" y="10532191"/>
              <a:ext cx="1" cy="123982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19130398" y="11834917"/>
              <a:ext cx="1337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 err="1" smtClean="0"/>
                <a:t>Ciphertext</a:t>
              </a:r>
              <a:endParaRPr lang="en-US" altLang="ko-KR" sz="2400" spc="-150" dirty="0" smtClean="0"/>
            </a:p>
          </p:txBody>
        </p:sp>
        <p:cxnSp>
          <p:nvCxnSpPr>
            <p:cNvPr id="120" name="직선 화살표 연결선 119"/>
            <p:cNvCxnSpPr/>
            <p:nvPr/>
          </p:nvCxnSpPr>
          <p:spPr>
            <a:xfrm flipH="1">
              <a:off x="2491741" y="6375746"/>
              <a:ext cx="4005996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6497737" y="6026381"/>
              <a:ext cx="0" cy="3493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 flipH="1">
              <a:off x="6164290" y="6046422"/>
              <a:ext cx="3334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3" name="그룹 122"/>
            <p:cNvGrpSpPr/>
            <p:nvPr/>
          </p:nvGrpSpPr>
          <p:grpSpPr>
            <a:xfrm>
              <a:off x="6804660" y="6034001"/>
              <a:ext cx="3393440" cy="349365"/>
              <a:chOff x="6804660" y="6034001"/>
              <a:chExt cx="3393440" cy="349365"/>
            </a:xfrm>
          </p:grpSpPr>
          <p:cxnSp>
            <p:nvCxnSpPr>
              <p:cNvPr id="189" name="직선 화살표 연결선 188"/>
              <p:cNvCxnSpPr/>
              <p:nvPr/>
            </p:nvCxnSpPr>
            <p:spPr>
              <a:xfrm flipH="1">
                <a:off x="6804661" y="6368472"/>
                <a:ext cx="3393439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>
              <a:xfrm>
                <a:off x="10198100" y="6034001"/>
                <a:ext cx="0" cy="3493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화살표 연결선 190"/>
              <p:cNvCxnSpPr/>
              <p:nvPr/>
            </p:nvCxnSpPr>
            <p:spPr>
              <a:xfrm flipH="1">
                <a:off x="9864653" y="6054042"/>
                <a:ext cx="333447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/>
              <p:cNvCxnSpPr/>
              <p:nvPr/>
            </p:nvCxnSpPr>
            <p:spPr>
              <a:xfrm>
                <a:off x="6804660" y="6238240"/>
                <a:ext cx="0" cy="1451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그룹 123"/>
            <p:cNvGrpSpPr/>
            <p:nvPr/>
          </p:nvGrpSpPr>
          <p:grpSpPr>
            <a:xfrm>
              <a:off x="10524490" y="6034000"/>
              <a:ext cx="3393440" cy="349365"/>
              <a:chOff x="6804660" y="6034001"/>
              <a:chExt cx="3393440" cy="349365"/>
            </a:xfrm>
          </p:grpSpPr>
          <p:cxnSp>
            <p:nvCxnSpPr>
              <p:cNvPr id="185" name="직선 화살표 연결선 184"/>
              <p:cNvCxnSpPr/>
              <p:nvPr/>
            </p:nvCxnSpPr>
            <p:spPr>
              <a:xfrm flipH="1">
                <a:off x="6804661" y="6368472"/>
                <a:ext cx="3393439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/>
              <p:cNvCxnSpPr/>
              <p:nvPr/>
            </p:nvCxnSpPr>
            <p:spPr>
              <a:xfrm>
                <a:off x="10198100" y="6034001"/>
                <a:ext cx="0" cy="3493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화살표 연결선 186"/>
              <p:cNvCxnSpPr/>
              <p:nvPr/>
            </p:nvCxnSpPr>
            <p:spPr>
              <a:xfrm flipH="1">
                <a:off x="9864653" y="6054042"/>
                <a:ext cx="333447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>
              <a:xfrm>
                <a:off x="6804660" y="6238240"/>
                <a:ext cx="0" cy="1451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그룹 124"/>
            <p:cNvGrpSpPr/>
            <p:nvPr/>
          </p:nvGrpSpPr>
          <p:grpSpPr>
            <a:xfrm>
              <a:off x="14211300" y="6031083"/>
              <a:ext cx="3393440" cy="349365"/>
              <a:chOff x="6804660" y="6034001"/>
              <a:chExt cx="3393440" cy="349365"/>
            </a:xfrm>
          </p:grpSpPr>
          <p:cxnSp>
            <p:nvCxnSpPr>
              <p:cNvPr id="181" name="직선 화살표 연결선 180"/>
              <p:cNvCxnSpPr/>
              <p:nvPr/>
            </p:nvCxnSpPr>
            <p:spPr>
              <a:xfrm flipH="1">
                <a:off x="6804661" y="6368472"/>
                <a:ext cx="3393439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>
                <a:off x="10198100" y="6034001"/>
                <a:ext cx="0" cy="349365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화살표 연결선 182"/>
              <p:cNvCxnSpPr/>
              <p:nvPr/>
            </p:nvCxnSpPr>
            <p:spPr>
              <a:xfrm flipH="1">
                <a:off x="9864653" y="6054042"/>
                <a:ext cx="333447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>
              <a:xfrm>
                <a:off x="6804660" y="6238240"/>
                <a:ext cx="0" cy="14512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직선 화살표 연결선 125"/>
            <p:cNvCxnSpPr/>
            <p:nvPr/>
          </p:nvCxnSpPr>
          <p:spPr>
            <a:xfrm flipV="1">
              <a:off x="2499360" y="7209873"/>
              <a:ext cx="0" cy="47991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화살표 연결선 126"/>
            <p:cNvCxnSpPr/>
            <p:nvPr/>
          </p:nvCxnSpPr>
          <p:spPr>
            <a:xfrm flipV="1">
              <a:off x="2491741" y="8595360"/>
              <a:ext cx="0" cy="62985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화살표 연결선 127"/>
            <p:cNvCxnSpPr/>
            <p:nvPr/>
          </p:nvCxnSpPr>
          <p:spPr>
            <a:xfrm flipV="1">
              <a:off x="2491741" y="9976970"/>
              <a:ext cx="0" cy="629857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/>
            <p:cNvCxnSpPr/>
            <p:nvPr/>
          </p:nvCxnSpPr>
          <p:spPr>
            <a:xfrm>
              <a:off x="2499360" y="7674545"/>
              <a:ext cx="1514743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/>
            <p:nvPr/>
          </p:nvCxnSpPr>
          <p:spPr>
            <a:xfrm>
              <a:off x="17646795" y="7448403"/>
              <a:ext cx="0" cy="24138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화살표 연결선 130"/>
            <p:cNvCxnSpPr/>
            <p:nvPr/>
          </p:nvCxnSpPr>
          <p:spPr>
            <a:xfrm flipH="1">
              <a:off x="17313348" y="7468444"/>
              <a:ext cx="3334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직선 연결선 131"/>
            <p:cNvCxnSpPr/>
            <p:nvPr/>
          </p:nvCxnSpPr>
          <p:spPr>
            <a:xfrm>
              <a:off x="2499360" y="9211835"/>
              <a:ext cx="1140220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/>
            <p:cNvCxnSpPr/>
            <p:nvPr/>
          </p:nvCxnSpPr>
          <p:spPr>
            <a:xfrm>
              <a:off x="13901565" y="8746406"/>
              <a:ext cx="0" cy="4654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/>
            <p:cNvCxnSpPr/>
            <p:nvPr/>
          </p:nvCxnSpPr>
          <p:spPr>
            <a:xfrm flipH="1">
              <a:off x="13568118" y="8766447"/>
              <a:ext cx="333448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화살표 연결선 134"/>
            <p:cNvCxnSpPr/>
            <p:nvPr/>
          </p:nvCxnSpPr>
          <p:spPr>
            <a:xfrm flipH="1">
              <a:off x="9892944" y="8773341"/>
              <a:ext cx="333448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직선 화살표 연결선 135"/>
            <p:cNvCxnSpPr/>
            <p:nvPr/>
          </p:nvCxnSpPr>
          <p:spPr>
            <a:xfrm flipH="1">
              <a:off x="6165557" y="8766447"/>
              <a:ext cx="333448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직선 화살표 연결선 136"/>
            <p:cNvCxnSpPr/>
            <p:nvPr/>
          </p:nvCxnSpPr>
          <p:spPr>
            <a:xfrm flipH="1">
              <a:off x="17272208" y="8773341"/>
              <a:ext cx="333448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직선 연결선 137"/>
            <p:cNvCxnSpPr/>
            <p:nvPr/>
          </p:nvCxnSpPr>
          <p:spPr>
            <a:xfrm>
              <a:off x="6774180" y="7839728"/>
              <a:ext cx="0" cy="40291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/>
            <p:cNvCxnSpPr/>
            <p:nvPr/>
          </p:nvCxnSpPr>
          <p:spPr>
            <a:xfrm>
              <a:off x="10492740" y="8097520"/>
              <a:ext cx="0" cy="1451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/>
            <p:cNvCxnSpPr/>
            <p:nvPr/>
          </p:nvCxnSpPr>
          <p:spPr>
            <a:xfrm>
              <a:off x="6773617" y="7846603"/>
              <a:ext cx="108311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/>
            <p:cNvCxnSpPr/>
            <p:nvPr/>
          </p:nvCxnSpPr>
          <p:spPr>
            <a:xfrm>
              <a:off x="17593310" y="7846603"/>
              <a:ext cx="0" cy="92673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/>
            <p:cNvCxnSpPr/>
            <p:nvPr/>
          </p:nvCxnSpPr>
          <p:spPr>
            <a:xfrm>
              <a:off x="6497737" y="8097520"/>
              <a:ext cx="402675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>
              <a:off x="6497737" y="8097520"/>
              <a:ext cx="0" cy="6758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/>
            <p:cNvCxnSpPr/>
            <p:nvPr/>
          </p:nvCxnSpPr>
          <p:spPr>
            <a:xfrm>
              <a:off x="14196060" y="7950200"/>
              <a:ext cx="0" cy="29244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연결선 144"/>
            <p:cNvCxnSpPr/>
            <p:nvPr/>
          </p:nvCxnSpPr>
          <p:spPr>
            <a:xfrm>
              <a:off x="10226392" y="7950200"/>
              <a:ext cx="400141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/>
            <p:cNvCxnSpPr/>
            <p:nvPr/>
          </p:nvCxnSpPr>
          <p:spPr>
            <a:xfrm>
              <a:off x="10203597" y="7950200"/>
              <a:ext cx="0" cy="83441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/>
            <p:cNvCxnSpPr/>
            <p:nvPr/>
          </p:nvCxnSpPr>
          <p:spPr>
            <a:xfrm>
              <a:off x="14197330" y="9415812"/>
              <a:ext cx="0" cy="18538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/>
            <p:cNvCxnSpPr/>
            <p:nvPr/>
          </p:nvCxnSpPr>
          <p:spPr>
            <a:xfrm>
              <a:off x="6497737" y="9415812"/>
              <a:ext cx="772655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/>
            <p:cNvCxnSpPr/>
            <p:nvPr/>
          </p:nvCxnSpPr>
          <p:spPr>
            <a:xfrm flipH="1">
              <a:off x="6164704" y="10201398"/>
              <a:ext cx="333448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직선 연결선 149"/>
            <p:cNvCxnSpPr/>
            <p:nvPr/>
          </p:nvCxnSpPr>
          <p:spPr>
            <a:xfrm>
              <a:off x="6497737" y="9415812"/>
              <a:ext cx="0" cy="76851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화살표 연결선 150"/>
            <p:cNvCxnSpPr/>
            <p:nvPr/>
          </p:nvCxnSpPr>
          <p:spPr>
            <a:xfrm flipH="1">
              <a:off x="6804662" y="10506886"/>
              <a:ext cx="7113268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/>
            <p:cNvCxnSpPr/>
            <p:nvPr/>
          </p:nvCxnSpPr>
          <p:spPr>
            <a:xfrm>
              <a:off x="13917930" y="10172415"/>
              <a:ext cx="0" cy="34936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/>
            <p:cNvCxnSpPr/>
            <p:nvPr/>
          </p:nvCxnSpPr>
          <p:spPr>
            <a:xfrm flipH="1">
              <a:off x="13584483" y="10192456"/>
              <a:ext cx="3334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연결선 153"/>
            <p:cNvCxnSpPr/>
            <p:nvPr/>
          </p:nvCxnSpPr>
          <p:spPr>
            <a:xfrm>
              <a:off x="6804660" y="10376654"/>
              <a:ext cx="0" cy="14512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/>
            <p:cNvCxnSpPr/>
            <p:nvPr/>
          </p:nvCxnSpPr>
          <p:spPr>
            <a:xfrm flipH="1">
              <a:off x="2491741" y="10595358"/>
              <a:ext cx="7706359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/>
            <p:cNvCxnSpPr/>
            <p:nvPr/>
          </p:nvCxnSpPr>
          <p:spPr>
            <a:xfrm>
              <a:off x="10199721" y="10201398"/>
              <a:ext cx="0" cy="40542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화살표 연결선 156"/>
            <p:cNvCxnSpPr/>
            <p:nvPr/>
          </p:nvCxnSpPr>
          <p:spPr>
            <a:xfrm flipH="1">
              <a:off x="9866274" y="10221439"/>
              <a:ext cx="333447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직선 화살표 연결선 157"/>
            <p:cNvCxnSpPr/>
            <p:nvPr/>
          </p:nvCxnSpPr>
          <p:spPr>
            <a:xfrm flipH="1">
              <a:off x="17925569" y="5410200"/>
              <a:ext cx="17645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직선 화살표 연결선 158"/>
            <p:cNvCxnSpPr/>
            <p:nvPr/>
          </p:nvCxnSpPr>
          <p:spPr>
            <a:xfrm flipH="1">
              <a:off x="17903336" y="6827520"/>
              <a:ext cx="178674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/>
            <p:cNvCxnSpPr/>
            <p:nvPr/>
          </p:nvCxnSpPr>
          <p:spPr>
            <a:xfrm flipH="1">
              <a:off x="17925569" y="8181686"/>
              <a:ext cx="176451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xtBox 160"/>
                <p:cNvSpPr txBox="1"/>
                <p:nvPr/>
              </p:nvSpPr>
              <p:spPr>
                <a:xfrm>
                  <a:off x="19400425" y="5179367"/>
                  <a:ext cx="13375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pc="-15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𝑴𝑪</m:t>
                            </m:r>
                          </m:e>
                          <m:sub>
                            <m:r>
                              <a:rPr lang="en-US" altLang="ko-KR" sz="2400" b="1" i="1" spc="-15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altLang="ko-KR" sz="2400" b="1" spc="-150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Text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0425" y="5179367"/>
                  <a:ext cx="1337550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19381401" y="6575831"/>
                  <a:ext cx="13375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pc="-15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𝑴𝑪</m:t>
                            </m:r>
                          </m:e>
                          <m:sub>
                            <m:r>
                              <a:rPr lang="en-US" altLang="ko-KR" sz="2400" b="1" i="1" spc="-15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ko-KR" sz="2400" b="1" spc="-150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1401" y="6575831"/>
                  <a:ext cx="1337550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19381401" y="7946584"/>
                  <a:ext cx="13375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pc="-15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𝑴𝑪</m:t>
                            </m:r>
                          </m:e>
                          <m:sub>
                            <m:r>
                              <a:rPr lang="en-US" altLang="ko-KR" sz="2400" b="1" i="1" spc="-15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altLang="ko-KR" sz="2400" b="1" spc="-150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81401" y="7946584"/>
                  <a:ext cx="1337550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19400425" y="8754008"/>
                  <a:ext cx="133755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400" b="1" i="1" spc="-15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1" i="1" spc="-15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𝑴𝑪</m:t>
                            </m:r>
                          </m:e>
                          <m:sub>
                            <m:r>
                              <a:rPr lang="en-US" altLang="ko-KR" sz="2400" b="1" i="1" spc="-15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altLang="ko-KR" sz="2400" b="1" spc="-150" dirty="0" smtClean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00425" y="8754008"/>
                  <a:ext cx="133755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직선 화살표 연결선 164"/>
            <p:cNvCxnSpPr/>
            <p:nvPr/>
          </p:nvCxnSpPr>
          <p:spPr>
            <a:xfrm flipH="1">
              <a:off x="19359046" y="9019886"/>
              <a:ext cx="33103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491249" y="4717702"/>
              <a:ext cx="13375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150" dirty="0" err="1" smtClean="0"/>
                <a:t>RoundKey</a:t>
              </a:r>
              <a:endParaRPr lang="en-US" altLang="ko-KR" sz="2400" spc="-150" dirty="0" smtClean="0"/>
            </a:p>
          </p:txBody>
        </p:sp>
        <p:cxnSp>
          <p:nvCxnSpPr>
            <p:cNvPr id="167" name="직선 연결선 166"/>
            <p:cNvCxnSpPr/>
            <p:nvPr/>
          </p:nvCxnSpPr>
          <p:spPr>
            <a:xfrm>
              <a:off x="1855469" y="9178685"/>
              <a:ext cx="636272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>
            <a:xfrm>
              <a:off x="1855469" y="7659305"/>
              <a:ext cx="636272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>
            <a:xfrm>
              <a:off x="1855469" y="10584066"/>
              <a:ext cx="636272" cy="0"/>
            </a:xfrm>
            <a:prstGeom prst="line">
              <a:avLst/>
            </a:prstGeom>
            <a:ln w="38100">
              <a:solidFill>
                <a:srgbClr val="FF0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>
            <a:xfrm>
              <a:off x="3512820" y="6233160"/>
              <a:ext cx="0" cy="3274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>
            <a:xfrm>
              <a:off x="3512820" y="7613585"/>
              <a:ext cx="0" cy="3274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>
            <a:xfrm>
              <a:off x="3512820" y="9014969"/>
              <a:ext cx="0" cy="40084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>
            <a:xfrm>
              <a:off x="3512820" y="10384297"/>
              <a:ext cx="0" cy="409889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>
            <a:xfrm>
              <a:off x="1855469" y="6540585"/>
              <a:ext cx="16840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>
            <a:xfrm>
              <a:off x="1855469" y="7968065"/>
              <a:ext cx="16840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>
            <a:xfrm>
              <a:off x="1855469" y="9415812"/>
              <a:ext cx="16840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>
            <a:xfrm>
              <a:off x="1855469" y="10807049"/>
              <a:ext cx="168402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모서리가 둥근 직사각형 177"/>
            <p:cNvSpPr/>
            <p:nvPr/>
          </p:nvSpPr>
          <p:spPr>
            <a:xfrm>
              <a:off x="476250" y="6196671"/>
              <a:ext cx="1383030" cy="4797377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MC</a:t>
              </a:r>
              <a:endParaRPr lang="ko-KR" altLang="en-US" dirty="0"/>
            </a:p>
          </p:txBody>
        </p:sp>
        <p:cxnSp>
          <p:nvCxnSpPr>
            <p:cNvPr id="179" name="직선 연결선 178"/>
            <p:cNvCxnSpPr/>
            <p:nvPr/>
          </p:nvCxnSpPr>
          <p:spPr>
            <a:xfrm>
              <a:off x="1421713" y="10994048"/>
              <a:ext cx="8502" cy="4947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/>
            <p:cNvCxnSpPr/>
            <p:nvPr/>
          </p:nvCxnSpPr>
          <p:spPr>
            <a:xfrm>
              <a:off x="897504" y="10988365"/>
              <a:ext cx="8502" cy="49470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4" name="TextBox 323"/>
          <p:cNvSpPr txBox="1"/>
          <p:nvPr/>
        </p:nvSpPr>
        <p:spPr>
          <a:xfrm>
            <a:off x="3180430" y="18001843"/>
            <a:ext cx="17898471" cy="590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/>
              <a:t>FACE(Fast AES Counter mode Encryption)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모서리가 둥근 직사각형 324"/>
              <p:cNvSpPr/>
              <p:nvPr/>
            </p:nvSpPr>
            <p:spPr>
              <a:xfrm>
                <a:off x="1118815" y="19330047"/>
                <a:ext cx="1806828" cy="539082"/>
              </a:xfrm>
              <a:prstGeom prst="roundRect">
                <a:avLst/>
              </a:prstGeom>
              <a:solidFill>
                <a:srgbClr val="1B4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𝑭𝑨𝑪𝑬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𝒓𝒅</m:t>
                          </m:r>
                          <m: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5" name="모서리가 둥근 직사각형 3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815" y="19330047"/>
                <a:ext cx="1806828" cy="53908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/>
          <p:cNvGrpSpPr/>
          <p:nvPr/>
        </p:nvGrpSpPr>
        <p:grpSpPr>
          <a:xfrm>
            <a:off x="1579481" y="20613328"/>
            <a:ext cx="1030371" cy="1026681"/>
            <a:chOff x="773723" y="20065479"/>
            <a:chExt cx="2594279" cy="2584988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3" name="모서리가 둥근 직사각형 2"/>
            <p:cNvSpPr/>
            <p:nvPr/>
          </p:nvSpPr>
          <p:spPr>
            <a:xfrm>
              <a:off x="773723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모서리가 둥근 직사각형 325"/>
            <p:cNvSpPr/>
            <p:nvPr/>
          </p:nvSpPr>
          <p:spPr>
            <a:xfrm>
              <a:off x="141792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모서리가 둥근 직사각형 326"/>
            <p:cNvSpPr/>
            <p:nvPr/>
          </p:nvSpPr>
          <p:spPr>
            <a:xfrm>
              <a:off x="2058000" y="2006595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모서리가 둥근 직사각형 327"/>
            <p:cNvSpPr/>
            <p:nvPr/>
          </p:nvSpPr>
          <p:spPr>
            <a:xfrm>
              <a:off x="269808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모서리가 둥근 직사각형 328"/>
            <p:cNvSpPr/>
            <p:nvPr/>
          </p:nvSpPr>
          <p:spPr>
            <a:xfrm>
              <a:off x="788644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모서리가 둥근 직사각형 329"/>
            <p:cNvSpPr/>
            <p:nvPr/>
          </p:nvSpPr>
          <p:spPr>
            <a:xfrm>
              <a:off x="143284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모서리가 둥근 직사각형 330"/>
            <p:cNvSpPr/>
            <p:nvPr/>
          </p:nvSpPr>
          <p:spPr>
            <a:xfrm>
              <a:off x="2072921" y="2071395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2" name="모서리가 둥근 직사각형 331"/>
            <p:cNvSpPr/>
            <p:nvPr/>
          </p:nvSpPr>
          <p:spPr>
            <a:xfrm>
              <a:off x="271300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모서리가 둥근 직사각형 332"/>
            <p:cNvSpPr/>
            <p:nvPr/>
          </p:nvSpPr>
          <p:spPr>
            <a:xfrm>
              <a:off x="788644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4" name="모서리가 둥근 직사각형 333"/>
            <p:cNvSpPr/>
            <p:nvPr/>
          </p:nvSpPr>
          <p:spPr>
            <a:xfrm>
              <a:off x="143284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모서리가 둥근 직사각형 334"/>
            <p:cNvSpPr/>
            <p:nvPr/>
          </p:nvSpPr>
          <p:spPr>
            <a:xfrm>
              <a:off x="2072921" y="213623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모서리가 둥근 직사각형 335"/>
            <p:cNvSpPr/>
            <p:nvPr/>
          </p:nvSpPr>
          <p:spPr>
            <a:xfrm>
              <a:off x="271300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모서리가 둥근 직사각형 336"/>
            <p:cNvSpPr/>
            <p:nvPr/>
          </p:nvSpPr>
          <p:spPr>
            <a:xfrm>
              <a:off x="803565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8" name="모서리가 둥근 직사각형 337"/>
            <p:cNvSpPr/>
            <p:nvPr/>
          </p:nvSpPr>
          <p:spPr>
            <a:xfrm>
              <a:off x="1447762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모서리가 둥근 직사각형 338"/>
            <p:cNvSpPr/>
            <p:nvPr/>
          </p:nvSpPr>
          <p:spPr>
            <a:xfrm>
              <a:off x="2087842" y="2201038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모서리가 둥근 직사각형 339"/>
            <p:cNvSpPr/>
            <p:nvPr/>
          </p:nvSpPr>
          <p:spPr>
            <a:xfrm>
              <a:off x="2727922" y="2200991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105180" y="19867362"/>
            <a:ext cx="2801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Round 0</a:t>
            </a:r>
            <a:endParaRPr lang="ko-KR" altLang="en-US" sz="2400" dirty="0"/>
          </a:p>
        </p:txBody>
      </p:sp>
      <p:grpSp>
        <p:nvGrpSpPr>
          <p:cNvPr id="342" name="그룹 341"/>
          <p:cNvGrpSpPr/>
          <p:nvPr/>
        </p:nvGrpSpPr>
        <p:grpSpPr>
          <a:xfrm>
            <a:off x="4370891" y="20609931"/>
            <a:ext cx="1030371" cy="1026681"/>
            <a:chOff x="773723" y="20065479"/>
            <a:chExt cx="2594279" cy="2584988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343" name="모서리가 둥근 직사각형 342"/>
            <p:cNvSpPr/>
            <p:nvPr/>
          </p:nvSpPr>
          <p:spPr>
            <a:xfrm>
              <a:off x="773723" y="20065479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모서리가 둥근 직사각형 343"/>
            <p:cNvSpPr/>
            <p:nvPr/>
          </p:nvSpPr>
          <p:spPr>
            <a:xfrm>
              <a:off x="1417920" y="20065479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모서리가 둥근 직사각형 344"/>
            <p:cNvSpPr/>
            <p:nvPr/>
          </p:nvSpPr>
          <p:spPr>
            <a:xfrm>
              <a:off x="2058000" y="20065953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모서리가 둥근 직사각형 345"/>
            <p:cNvSpPr/>
            <p:nvPr/>
          </p:nvSpPr>
          <p:spPr>
            <a:xfrm>
              <a:off x="269808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모서리가 둥근 직사각형 346"/>
            <p:cNvSpPr/>
            <p:nvPr/>
          </p:nvSpPr>
          <p:spPr>
            <a:xfrm>
              <a:off x="788644" y="20713483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모서리가 둥근 직사각형 347"/>
            <p:cNvSpPr/>
            <p:nvPr/>
          </p:nvSpPr>
          <p:spPr>
            <a:xfrm>
              <a:off x="1432841" y="20713483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모서리가 둥근 직사각형 348"/>
            <p:cNvSpPr/>
            <p:nvPr/>
          </p:nvSpPr>
          <p:spPr>
            <a:xfrm>
              <a:off x="2072921" y="20713957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모서리가 둥근 직사각형 349"/>
            <p:cNvSpPr/>
            <p:nvPr/>
          </p:nvSpPr>
          <p:spPr>
            <a:xfrm>
              <a:off x="271300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모서리가 둥근 직사각형 350"/>
            <p:cNvSpPr/>
            <p:nvPr/>
          </p:nvSpPr>
          <p:spPr>
            <a:xfrm>
              <a:off x="788644" y="21361909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모서리가 둥근 직사각형 351"/>
            <p:cNvSpPr/>
            <p:nvPr/>
          </p:nvSpPr>
          <p:spPr>
            <a:xfrm>
              <a:off x="1432841" y="21361909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모서리가 둥근 직사각형 352"/>
            <p:cNvSpPr/>
            <p:nvPr/>
          </p:nvSpPr>
          <p:spPr>
            <a:xfrm>
              <a:off x="2072921" y="21362383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모서리가 둥근 직사각형 353"/>
            <p:cNvSpPr/>
            <p:nvPr/>
          </p:nvSpPr>
          <p:spPr>
            <a:xfrm>
              <a:off x="271300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모서리가 둥근 직사각형 354"/>
            <p:cNvSpPr/>
            <p:nvPr/>
          </p:nvSpPr>
          <p:spPr>
            <a:xfrm>
              <a:off x="803565" y="22009913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모서리가 둥근 직사각형 355"/>
            <p:cNvSpPr/>
            <p:nvPr/>
          </p:nvSpPr>
          <p:spPr>
            <a:xfrm>
              <a:off x="1447762" y="22009913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모서리가 둥근 직사각형 356"/>
            <p:cNvSpPr/>
            <p:nvPr/>
          </p:nvSpPr>
          <p:spPr>
            <a:xfrm>
              <a:off x="2087842" y="22010387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모서리가 둥근 직사각형 357"/>
            <p:cNvSpPr/>
            <p:nvPr/>
          </p:nvSpPr>
          <p:spPr>
            <a:xfrm>
              <a:off x="2727922" y="2200991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1" name="그룹 360"/>
          <p:cNvGrpSpPr/>
          <p:nvPr/>
        </p:nvGrpSpPr>
        <p:grpSpPr>
          <a:xfrm>
            <a:off x="2968465" y="20609743"/>
            <a:ext cx="1030371" cy="1026681"/>
            <a:chOff x="773723" y="20065479"/>
            <a:chExt cx="2594279" cy="2584988"/>
          </a:xfrm>
          <a:solidFill>
            <a:schemeClr val="tx2">
              <a:lumMod val="40000"/>
              <a:lumOff val="60000"/>
            </a:schemeClr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362" name="모서리가 둥근 직사각형 361"/>
            <p:cNvSpPr/>
            <p:nvPr/>
          </p:nvSpPr>
          <p:spPr>
            <a:xfrm>
              <a:off x="773723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모서리가 둥근 직사각형 362"/>
            <p:cNvSpPr/>
            <p:nvPr/>
          </p:nvSpPr>
          <p:spPr>
            <a:xfrm>
              <a:off x="141792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모서리가 둥근 직사각형 363"/>
            <p:cNvSpPr/>
            <p:nvPr/>
          </p:nvSpPr>
          <p:spPr>
            <a:xfrm>
              <a:off x="2058000" y="2006595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모서리가 둥근 직사각형 364"/>
            <p:cNvSpPr/>
            <p:nvPr/>
          </p:nvSpPr>
          <p:spPr>
            <a:xfrm>
              <a:off x="269808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모서리가 둥근 직사각형 365"/>
            <p:cNvSpPr/>
            <p:nvPr/>
          </p:nvSpPr>
          <p:spPr>
            <a:xfrm>
              <a:off x="788644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모서리가 둥근 직사각형 366"/>
            <p:cNvSpPr/>
            <p:nvPr/>
          </p:nvSpPr>
          <p:spPr>
            <a:xfrm>
              <a:off x="143284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모서리가 둥근 직사각형 367"/>
            <p:cNvSpPr/>
            <p:nvPr/>
          </p:nvSpPr>
          <p:spPr>
            <a:xfrm>
              <a:off x="2072921" y="2071395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모서리가 둥근 직사각형 368"/>
            <p:cNvSpPr/>
            <p:nvPr/>
          </p:nvSpPr>
          <p:spPr>
            <a:xfrm>
              <a:off x="271300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모서리가 둥근 직사각형 369"/>
            <p:cNvSpPr/>
            <p:nvPr/>
          </p:nvSpPr>
          <p:spPr>
            <a:xfrm>
              <a:off x="788644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모서리가 둥근 직사각형 370"/>
            <p:cNvSpPr/>
            <p:nvPr/>
          </p:nvSpPr>
          <p:spPr>
            <a:xfrm>
              <a:off x="143284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모서리가 둥근 직사각형 371"/>
            <p:cNvSpPr/>
            <p:nvPr/>
          </p:nvSpPr>
          <p:spPr>
            <a:xfrm>
              <a:off x="2072921" y="213623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모서리가 둥근 직사각형 372"/>
            <p:cNvSpPr/>
            <p:nvPr/>
          </p:nvSpPr>
          <p:spPr>
            <a:xfrm>
              <a:off x="271300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4" name="모서리가 둥근 직사각형 373"/>
            <p:cNvSpPr/>
            <p:nvPr/>
          </p:nvSpPr>
          <p:spPr>
            <a:xfrm>
              <a:off x="803565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5" name="모서리가 둥근 직사각형 374"/>
            <p:cNvSpPr/>
            <p:nvPr/>
          </p:nvSpPr>
          <p:spPr>
            <a:xfrm>
              <a:off x="1447762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모서리가 둥근 직사각형 375"/>
            <p:cNvSpPr/>
            <p:nvPr/>
          </p:nvSpPr>
          <p:spPr>
            <a:xfrm>
              <a:off x="2087842" y="2201038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모서리가 둥근 직사각형 376"/>
            <p:cNvSpPr/>
            <p:nvPr/>
          </p:nvSpPr>
          <p:spPr>
            <a:xfrm>
              <a:off x="2727922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4" name="꺾인 연결선 23"/>
          <p:cNvCxnSpPr>
            <a:stCxn id="337" idx="2"/>
            <a:endCxn id="355" idx="2"/>
          </p:cNvCxnSpPr>
          <p:nvPr/>
        </p:nvCxnSpPr>
        <p:spPr>
          <a:xfrm rot="5400000" flipH="1" flipV="1">
            <a:off x="3112450" y="20242418"/>
            <a:ext cx="3397" cy="2791410"/>
          </a:xfrm>
          <a:prstGeom prst="bentConnector3">
            <a:avLst>
              <a:gd name="adj1" fmla="val -49349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꺾인 연결선 377"/>
          <p:cNvCxnSpPr>
            <a:stCxn id="338" idx="2"/>
            <a:endCxn id="356" idx="2"/>
          </p:cNvCxnSpPr>
          <p:nvPr/>
        </p:nvCxnSpPr>
        <p:spPr>
          <a:xfrm rot="5400000" flipH="1" flipV="1">
            <a:off x="3368306" y="20242418"/>
            <a:ext cx="3397" cy="2791410"/>
          </a:xfrm>
          <a:prstGeom prst="bentConnector3">
            <a:avLst>
              <a:gd name="adj1" fmla="val -91969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꺾인 연결선 379"/>
          <p:cNvCxnSpPr>
            <a:stCxn id="339" idx="2"/>
            <a:endCxn id="357" idx="2"/>
          </p:cNvCxnSpPr>
          <p:nvPr/>
        </p:nvCxnSpPr>
        <p:spPr>
          <a:xfrm rot="5400000" flipH="1" flipV="1">
            <a:off x="3622527" y="20242606"/>
            <a:ext cx="3397" cy="2791410"/>
          </a:xfrm>
          <a:prstGeom prst="bentConnector3">
            <a:avLst>
              <a:gd name="adj1" fmla="val -141319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꺾인 연결선 383"/>
          <p:cNvCxnSpPr>
            <a:stCxn id="340" idx="2"/>
            <a:endCxn id="358" idx="2"/>
          </p:cNvCxnSpPr>
          <p:nvPr/>
        </p:nvCxnSpPr>
        <p:spPr>
          <a:xfrm rot="5400000" flipH="1" flipV="1">
            <a:off x="3876748" y="20242418"/>
            <a:ext cx="3397" cy="2791410"/>
          </a:xfrm>
          <a:prstGeom prst="bentConnector3">
            <a:avLst>
              <a:gd name="adj1" fmla="val -183939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0" name="그룹 389"/>
          <p:cNvGrpSpPr/>
          <p:nvPr/>
        </p:nvGrpSpPr>
        <p:grpSpPr>
          <a:xfrm>
            <a:off x="3011130" y="21700305"/>
            <a:ext cx="199826" cy="199826"/>
            <a:chOff x="8656320" y="3718560"/>
            <a:chExt cx="441960" cy="441960"/>
          </a:xfrm>
        </p:grpSpPr>
        <p:sp>
          <p:nvSpPr>
            <p:cNvPr id="391" name="타원 390"/>
            <p:cNvSpPr/>
            <p:nvPr/>
          </p:nvSpPr>
          <p:spPr>
            <a:xfrm>
              <a:off x="8656320" y="3718560"/>
              <a:ext cx="441960" cy="4419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92" name="직선 연결선 391"/>
            <p:cNvCxnSpPr>
              <a:stCxn id="391" idx="2"/>
              <a:endCxn id="391" idx="6"/>
            </p:cNvCxnSpPr>
            <p:nvPr/>
          </p:nvCxnSpPr>
          <p:spPr>
            <a:xfrm>
              <a:off x="8656320" y="3939540"/>
              <a:ext cx="4419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1" idx="4"/>
              <a:endCxn id="391" idx="0"/>
            </p:cNvCxnSpPr>
            <p:nvPr/>
          </p:nvCxnSpPr>
          <p:spPr>
            <a:xfrm flipV="1">
              <a:off x="8877300" y="3718560"/>
              <a:ext cx="0" cy="4419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8" name="그룹 397"/>
          <p:cNvGrpSpPr/>
          <p:nvPr/>
        </p:nvGrpSpPr>
        <p:grpSpPr>
          <a:xfrm>
            <a:off x="3251518" y="21849900"/>
            <a:ext cx="199826" cy="199826"/>
            <a:chOff x="8656320" y="3718560"/>
            <a:chExt cx="441960" cy="441960"/>
          </a:xfrm>
        </p:grpSpPr>
        <p:sp>
          <p:nvSpPr>
            <p:cNvPr id="399" name="타원 398"/>
            <p:cNvSpPr/>
            <p:nvPr/>
          </p:nvSpPr>
          <p:spPr>
            <a:xfrm>
              <a:off x="8656320" y="3718560"/>
              <a:ext cx="441960" cy="4419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0" name="직선 연결선 399"/>
            <p:cNvCxnSpPr>
              <a:stCxn id="399" idx="2"/>
              <a:endCxn id="399" idx="6"/>
            </p:cNvCxnSpPr>
            <p:nvPr/>
          </p:nvCxnSpPr>
          <p:spPr>
            <a:xfrm>
              <a:off x="8656320" y="3939540"/>
              <a:ext cx="4419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직선 연결선 400"/>
            <p:cNvCxnSpPr>
              <a:stCxn id="399" idx="4"/>
              <a:endCxn id="399" idx="0"/>
            </p:cNvCxnSpPr>
            <p:nvPr/>
          </p:nvCxnSpPr>
          <p:spPr>
            <a:xfrm flipV="1">
              <a:off x="8877300" y="3718560"/>
              <a:ext cx="0" cy="4419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그룹 401"/>
          <p:cNvGrpSpPr/>
          <p:nvPr/>
        </p:nvGrpSpPr>
        <p:grpSpPr>
          <a:xfrm>
            <a:off x="3505739" y="22009240"/>
            <a:ext cx="199826" cy="199826"/>
            <a:chOff x="8656320" y="3718560"/>
            <a:chExt cx="441960" cy="441960"/>
          </a:xfrm>
        </p:grpSpPr>
        <p:sp>
          <p:nvSpPr>
            <p:cNvPr id="403" name="타원 402"/>
            <p:cNvSpPr/>
            <p:nvPr/>
          </p:nvSpPr>
          <p:spPr>
            <a:xfrm>
              <a:off x="8656320" y="3718560"/>
              <a:ext cx="441960" cy="4419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4" name="직선 연결선 403"/>
            <p:cNvCxnSpPr>
              <a:stCxn id="403" idx="2"/>
              <a:endCxn id="403" idx="6"/>
            </p:cNvCxnSpPr>
            <p:nvPr/>
          </p:nvCxnSpPr>
          <p:spPr>
            <a:xfrm>
              <a:off x="8656320" y="3939540"/>
              <a:ext cx="4419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직선 연결선 404"/>
            <p:cNvCxnSpPr>
              <a:stCxn id="403" idx="4"/>
              <a:endCxn id="403" idx="0"/>
            </p:cNvCxnSpPr>
            <p:nvPr/>
          </p:nvCxnSpPr>
          <p:spPr>
            <a:xfrm flipV="1">
              <a:off x="8877300" y="3718560"/>
              <a:ext cx="0" cy="4419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6" name="그룹 405"/>
          <p:cNvGrpSpPr/>
          <p:nvPr/>
        </p:nvGrpSpPr>
        <p:grpSpPr>
          <a:xfrm>
            <a:off x="3759959" y="22164817"/>
            <a:ext cx="199826" cy="199826"/>
            <a:chOff x="8656320" y="3718560"/>
            <a:chExt cx="441960" cy="441960"/>
          </a:xfrm>
        </p:grpSpPr>
        <p:sp>
          <p:nvSpPr>
            <p:cNvPr id="407" name="타원 406"/>
            <p:cNvSpPr/>
            <p:nvPr/>
          </p:nvSpPr>
          <p:spPr>
            <a:xfrm>
              <a:off x="8656320" y="3718560"/>
              <a:ext cx="441960" cy="4419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8" name="직선 연결선 407"/>
            <p:cNvCxnSpPr>
              <a:stCxn id="407" idx="2"/>
              <a:endCxn id="407" idx="6"/>
            </p:cNvCxnSpPr>
            <p:nvPr/>
          </p:nvCxnSpPr>
          <p:spPr>
            <a:xfrm>
              <a:off x="8656320" y="3939540"/>
              <a:ext cx="4419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직선 연결선 408"/>
            <p:cNvCxnSpPr>
              <a:stCxn id="407" idx="4"/>
              <a:endCxn id="407" idx="0"/>
            </p:cNvCxnSpPr>
            <p:nvPr/>
          </p:nvCxnSpPr>
          <p:spPr>
            <a:xfrm flipV="1">
              <a:off x="8877300" y="3718560"/>
              <a:ext cx="0" cy="4419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1" name="직선 화살표 연결선 410"/>
          <p:cNvCxnSpPr>
            <a:stCxn id="374" idx="2"/>
          </p:cNvCxnSpPr>
          <p:nvPr/>
        </p:nvCxnSpPr>
        <p:spPr>
          <a:xfrm>
            <a:off x="3107428" y="21636236"/>
            <a:ext cx="1153" cy="92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직선 화살표 연결선 413"/>
          <p:cNvCxnSpPr>
            <a:stCxn id="375" idx="2"/>
            <a:endCxn id="399" idx="0"/>
          </p:cNvCxnSpPr>
          <p:nvPr/>
        </p:nvCxnSpPr>
        <p:spPr>
          <a:xfrm flipH="1">
            <a:off x="3351431" y="21636236"/>
            <a:ext cx="11853" cy="213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직선 화살표 연결선 416"/>
          <p:cNvCxnSpPr>
            <a:stCxn id="376" idx="2"/>
            <a:endCxn id="403" idx="0"/>
          </p:cNvCxnSpPr>
          <p:nvPr/>
        </p:nvCxnSpPr>
        <p:spPr>
          <a:xfrm flipH="1">
            <a:off x="3605652" y="21636424"/>
            <a:ext cx="11853" cy="372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직선 화살표 연결선 419"/>
          <p:cNvCxnSpPr>
            <a:stCxn id="377" idx="2"/>
            <a:endCxn id="407" idx="0"/>
          </p:cNvCxnSpPr>
          <p:nvPr/>
        </p:nvCxnSpPr>
        <p:spPr>
          <a:xfrm flipH="1">
            <a:off x="3859872" y="21636236"/>
            <a:ext cx="11854" cy="5285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3" name="그룹 422"/>
          <p:cNvGrpSpPr/>
          <p:nvPr/>
        </p:nvGrpSpPr>
        <p:grpSpPr>
          <a:xfrm>
            <a:off x="1567629" y="22641513"/>
            <a:ext cx="1030371" cy="1026681"/>
            <a:chOff x="773723" y="20065479"/>
            <a:chExt cx="2594279" cy="2584988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24" name="모서리가 둥근 직사각형 423"/>
            <p:cNvSpPr/>
            <p:nvPr/>
          </p:nvSpPr>
          <p:spPr>
            <a:xfrm>
              <a:off x="773723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모서리가 둥근 직사각형 424"/>
            <p:cNvSpPr/>
            <p:nvPr/>
          </p:nvSpPr>
          <p:spPr>
            <a:xfrm>
              <a:off x="141792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모서리가 둥근 직사각형 425"/>
            <p:cNvSpPr/>
            <p:nvPr/>
          </p:nvSpPr>
          <p:spPr>
            <a:xfrm>
              <a:off x="2058000" y="2006595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모서리가 둥근 직사각형 426"/>
            <p:cNvSpPr/>
            <p:nvPr/>
          </p:nvSpPr>
          <p:spPr>
            <a:xfrm>
              <a:off x="269808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모서리가 둥근 직사각형 427"/>
            <p:cNvSpPr/>
            <p:nvPr/>
          </p:nvSpPr>
          <p:spPr>
            <a:xfrm>
              <a:off x="788644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모서리가 둥근 직사각형 428"/>
            <p:cNvSpPr/>
            <p:nvPr/>
          </p:nvSpPr>
          <p:spPr>
            <a:xfrm>
              <a:off x="143284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모서리가 둥근 직사각형 429"/>
            <p:cNvSpPr/>
            <p:nvPr/>
          </p:nvSpPr>
          <p:spPr>
            <a:xfrm>
              <a:off x="2072921" y="2071395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1" name="모서리가 둥근 직사각형 430"/>
            <p:cNvSpPr/>
            <p:nvPr/>
          </p:nvSpPr>
          <p:spPr>
            <a:xfrm>
              <a:off x="271300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모서리가 둥근 직사각형 431"/>
            <p:cNvSpPr/>
            <p:nvPr/>
          </p:nvSpPr>
          <p:spPr>
            <a:xfrm>
              <a:off x="788644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모서리가 둥근 직사각형 432"/>
            <p:cNvSpPr/>
            <p:nvPr/>
          </p:nvSpPr>
          <p:spPr>
            <a:xfrm>
              <a:off x="143284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모서리가 둥근 직사각형 433"/>
            <p:cNvSpPr/>
            <p:nvPr/>
          </p:nvSpPr>
          <p:spPr>
            <a:xfrm>
              <a:off x="2072921" y="213623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모서리가 둥근 직사각형 434"/>
            <p:cNvSpPr/>
            <p:nvPr/>
          </p:nvSpPr>
          <p:spPr>
            <a:xfrm>
              <a:off x="271300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모서리가 둥근 직사각형 435"/>
            <p:cNvSpPr/>
            <p:nvPr/>
          </p:nvSpPr>
          <p:spPr>
            <a:xfrm>
              <a:off x="803565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모서리가 둥근 직사각형 436"/>
            <p:cNvSpPr/>
            <p:nvPr/>
          </p:nvSpPr>
          <p:spPr>
            <a:xfrm>
              <a:off x="1447762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모서리가 둥근 직사각형 437"/>
            <p:cNvSpPr/>
            <p:nvPr/>
          </p:nvSpPr>
          <p:spPr>
            <a:xfrm>
              <a:off x="2087842" y="2201038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모서리가 둥근 직사각형 438"/>
            <p:cNvSpPr/>
            <p:nvPr/>
          </p:nvSpPr>
          <p:spPr>
            <a:xfrm>
              <a:off x="2727922" y="2200991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0" name="그룹 439"/>
          <p:cNvGrpSpPr/>
          <p:nvPr/>
        </p:nvGrpSpPr>
        <p:grpSpPr>
          <a:xfrm>
            <a:off x="4359039" y="22638116"/>
            <a:ext cx="1030371" cy="1026681"/>
            <a:chOff x="773723" y="20065479"/>
            <a:chExt cx="2594279" cy="2584988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41" name="모서리가 둥근 직사각형 440"/>
            <p:cNvSpPr/>
            <p:nvPr/>
          </p:nvSpPr>
          <p:spPr>
            <a:xfrm>
              <a:off x="773723" y="20065479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2" name="모서리가 둥근 직사각형 441"/>
            <p:cNvSpPr/>
            <p:nvPr/>
          </p:nvSpPr>
          <p:spPr>
            <a:xfrm>
              <a:off x="1417920" y="20065479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3" name="모서리가 둥근 직사각형 442"/>
            <p:cNvSpPr/>
            <p:nvPr/>
          </p:nvSpPr>
          <p:spPr>
            <a:xfrm>
              <a:off x="2058000" y="20065953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모서리가 둥근 직사각형 443"/>
            <p:cNvSpPr/>
            <p:nvPr/>
          </p:nvSpPr>
          <p:spPr>
            <a:xfrm>
              <a:off x="269808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모서리가 둥근 직사각형 444"/>
            <p:cNvSpPr/>
            <p:nvPr/>
          </p:nvSpPr>
          <p:spPr>
            <a:xfrm>
              <a:off x="788644" y="20713483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모서리가 둥근 직사각형 445"/>
            <p:cNvSpPr/>
            <p:nvPr/>
          </p:nvSpPr>
          <p:spPr>
            <a:xfrm>
              <a:off x="1432841" y="20713483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모서리가 둥근 직사각형 446"/>
            <p:cNvSpPr/>
            <p:nvPr/>
          </p:nvSpPr>
          <p:spPr>
            <a:xfrm>
              <a:off x="2072921" y="20713957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8" name="모서리가 둥근 직사각형 447"/>
            <p:cNvSpPr/>
            <p:nvPr/>
          </p:nvSpPr>
          <p:spPr>
            <a:xfrm>
              <a:off x="271300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모서리가 둥근 직사각형 448"/>
            <p:cNvSpPr/>
            <p:nvPr/>
          </p:nvSpPr>
          <p:spPr>
            <a:xfrm>
              <a:off x="788644" y="21361909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모서리가 둥근 직사각형 449"/>
            <p:cNvSpPr/>
            <p:nvPr/>
          </p:nvSpPr>
          <p:spPr>
            <a:xfrm>
              <a:off x="1432841" y="21361909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모서리가 둥근 직사각형 450"/>
            <p:cNvSpPr/>
            <p:nvPr/>
          </p:nvSpPr>
          <p:spPr>
            <a:xfrm>
              <a:off x="2072921" y="21362383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모서리가 둥근 직사각형 451"/>
            <p:cNvSpPr/>
            <p:nvPr/>
          </p:nvSpPr>
          <p:spPr>
            <a:xfrm>
              <a:off x="271300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모서리가 둥근 직사각형 452"/>
            <p:cNvSpPr/>
            <p:nvPr/>
          </p:nvSpPr>
          <p:spPr>
            <a:xfrm>
              <a:off x="803565" y="22009913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4" name="모서리가 둥근 직사각형 453"/>
            <p:cNvSpPr/>
            <p:nvPr/>
          </p:nvSpPr>
          <p:spPr>
            <a:xfrm>
              <a:off x="1447762" y="22009913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모서리가 둥근 직사각형 454"/>
            <p:cNvSpPr/>
            <p:nvPr/>
          </p:nvSpPr>
          <p:spPr>
            <a:xfrm>
              <a:off x="2087842" y="22010387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모서리가 둥근 직사각형 455"/>
            <p:cNvSpPr/>
            <p:nvPr/>
          </p:nvSpPr>
          <p:spPr>
            <a:xfrm>
              <a:off x="2727922" y="2200991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7" name="그룹 456"/>
          <p:cNvGrpSpPr/>
          <p:nvPr/>
        </p:nvGrpSpPr>
        <p:grpSpPr>
          <a:xfrm>
            <a:off x="2956613" y="22637928"/>
            <a:ext cx="1030371" cy="1026681"/>
            <a:chOff x="773723" y="20065479"/>
            <a:chExt cx="2594279" cy="2584988"/>
          </a:xfrm>
          <a:solidFill>
            <a:schemeClr val="tx2">
              <a:lumMod val="40000"/>
              <a:lumOff val="60000"/>
            </a:schemeClr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458" name="모서리가 둥근 직사각형 457"/>
            <p:cNvSpPr/>
            <p:nvPr/>
          </p:nvSpPr>
          <p:spPr>
            <a:xfrm>
              <a:off x="773723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모서리가 둥근 직사각형 458"/>
            <p:cNvSpPr/>
            <p:nvPr/>
          </p:nvSpPr>
          <p:spPr>
            <a:xfrm>
              <a:off x="141792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모서리가 둥근 직사각형 459"/>
            <p:cNvSpPr/>
            <p:nvPr/>
          </p:nvSpPr>
          <p:spPr>
            <a:xfrm>
              <a:off x="2058000" y="2006595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모서리가 둥근 직사각형 460"/>
            <p:cNvSpPr/>
            <p:nvPr/>
          </p:nvSpPr>
          <p:spPr>
            <a:xfrm>
              <a:off x="269808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모서리가 둥근 직사각형 461"/>
            <p:cNvSpPr/>
            <p:nvPr/>
          </p:nvSpPr>
          <p:spPr>
            <a:xfrm>
              <a:off x="788644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모서리가 둥근 직사각형 462"/>
            <p:cNvSpPr/>
            <p:nvPr/>
          </p:nvSpPr>
          <p:spPr>
            <a:xfrm>
              <a:off x="143284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모서리가 둥근 직사각형 463"/>
            <p:cNvSpPr/>
            <p:nvPr/>
          </p:nvSpPr>
          <p:spPr>
            <a:xfrm>
              <a:off x="2072921" y="2071395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모서리가 둥근 직사각형 464"/>
            <p:cNvSpPr/>
            <p:nvPr/>
          </p:nvSpPr>
          <p:spPr>
            <a:xfrm>
              <a:off x="271300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모서리가 둥근 직사각형 465"/>
            <p:cNvSpPr/>
            <p:nvPr/>
          </p:nvSpPr>
          <p:spPr>
            <a:xfrm>
              <a:off x="788644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7" name="모서리가 둥근 직사각형 466"/>
            <p:cNvSpPr/>
            <p:nvPr/>
          </p:nvSpPr>
          <p:spPr>
            <a:xfrm>
              <a:off x="143284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모서리가 둥근 직사각형 467"/>
            <p:cNvSpPr/>
            <p:nvPr/>
          </p:nvSpPr>
          <p:spPr>
            <a:xfrm>
              <a:off x="2072921" y="213623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9" name="모서리가 둥근 직사각형 468"/>
            <p:cNvSpPr/>
            <p:nvPr/>
          </p:nvSpPr>
          <p:spPr>
            <a:xfrm>
              <a:off x="271300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모서리가 둥근 직사각형 469"/>
            <p:cNvSpPr/>
            <p:nvPr/>
          </p:nvSpPr>
          <p:spPr>
            <a:xfrm>
              <a:off x="803565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1" name="모서리가 둥근 직사각형 470"/>
            <p:cNvSpPr/>
            <p:nvPr/>
          </p:nvSpPr>
          <p:spPr>
            <a:xfrm>
              <a:off x="1447762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모서리가 둥근 직사각형 471"/>
            <p:cNvSpPr/>
            <p:nvPr/>
          </p:nvSpPr>
          <p:spPr>
            <a:xfrm>
              <a:off x="2087842" y="2201038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3" name="모서리가 둥근 직사각형 472"/>
            <p:cNvSpPr/>
            <p:nvPr/>
          </p:nvSpPr>
          <p:spPr>
            <a:xfrm>
              <a:off x="2727922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74" name="꺾인 연결선 473"/>
          <p:cNvCxnSpPr>
            <a:stCxn id="436" idx="2"/>
            <a:endCxn id="453" idx="2"/>
          </p:cNvCxnSpPr>
          <p:nvPr/>
        </p:nvCxnSpPr>
        <p:spPr>
          <a:xfrm rot="5400000" flipH="1" flipV="1">
            <a:off x="3100598" y="22270603"/>
            <a:ext cx="3397" cy="2791410"/>
          </a:xfrm>
          <a:prstGeom prst="bentConnector3">
            <a:avLst>
              <a:gd name="adj1" fmla="val -49349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꺾인 연결선 474"/>
          <p:cNvCxnSpPr>
            <a:stCxn id="437" idx="2"/>
            <a:endCxn id="454" idx="2"/>
          </p:cNvCxnSpPr>
          <p:nvPr/>
        </p:nvCxnSpPr>
        <p:spPr>
          <a:xfrm rot="5400000" flipH="1" flipV="1">
            <a:off x="3356454" y="22270603"/>
            <a:ext cx="3397" cy="2791410"/>
          </a:xfrm>
          <a:prstGeom prst="bentConnector3">
            <a:avLst>
              <a:gd name="adj1" fmla="val -919699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꺾인 연결선 475"/>
          <p:cNvCxnSpPr>
            <a:stCxn id="438" idx="2"/>
            <a:endCxn id="455" idx="2"/>
          </p:cNvCxnSpPr>
          <p:nvPr/>
        </p:nvCxnSpPr>
        <p:spPr>
          <a:xfrm rot="5400000" flipH="1" flipV="1">
            <a:off x="3610675" y="22270791"/>
            <a:ext cx="3397" cy="2791410"/>
          </a:xfrm>
          <a:prstGeom prst="bentConnector3">
            <a:avLst>
              <a:gd name="adj1" fmla="val -1413194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꺾인 연결선 476"/>
          <p:cNvCxnSpPr>
            <a:stCxn id="439" idx="2"/>
            <a:endCxn id="456" idx="2"/>
          </p:cNvCxnSpPr>
          <p:nvPr/>
        </p:nvCxnSpPr>
        <p:spPr>
          <a:xfrm rot="5400000" flipH="1" flipV="1">
            <a:off x="3864896" y="22270603"/>
            <a:ext cx="3397" cy="2791410"/>
          </a:xfrm>
          <a:prstGeom prst="bentConnector3">
            <a:avLst>
              <a:gd name="adj1" fmla="val -1839393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8" name="그룹 477"/>
          <p:cNvGrpSpPr/>
          <p:nvPr/>
        </p:nvGrpSpPr>
        <p:grpSpPr>
          <a:xfrm>
            <a:off x="2999278" y="23728490"/>
            <a:ext cx="199826" cy="199826"/>
            <a:chOff x="8656320" y="3718560"/>
            <a:chExt cx="441960" cy="441960"/>
          </a:xfrm>
        </p:grpSpPr>
        <p:sp>
          <p:nvSpPr>
            <p:cNvPr id="479" name="타원 478"/>
            <p:cNvSpPr/>
            <p:nvPr/>
          </p:nvSpPr>
          <p:spPr>
            <a:xfrm>
              <a:off x="8656320" y="3718560"/>
              <a:ext cx="441960" cy="4419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0" name="직선 연결선 479"/>
            <p:cNvCxnSpPr>
              <a:stCxn id="479" idx="2"/>
              <a:endCxn id="479" idx="6"/>
            </p:cNvCxnSpPr>
            <p:nvPr/>
          </p:nvCxnSpPr>
          <p:spPr>
            <a:xfrm>
              <a:off x="8656320" y="3939540"/>
              <a:ext cx="4419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직선 연결선 480"/>
            <p:cNvCxnSpPr>
              <a:stCxn id="479" idx="4"/>
              <a:endCxn id="479" idx="0"/>
            </p:cNvCxnSpPr>
            <p:nvPr/>
          </p:nvCxnSpPr>
          <p:spPr>
            <a:xfrm flipV="1">
              <a:off x="8877300" y="3718560"/>
              <a:ext cx="0" cy="4419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/>
          <p:cNvGrpSpPr/>
          <p:nvPr/>
        </p:nvGrpSpPr>
        <p:grpSpPr>
          <a:xfrm>
            <a:off x="3239666" y="23878085"/>
            <a:ext cx="199826" cy="199826"/>
            <a:chOff x="8656320" y="3718560"/>
            <a:chExt cx="441960" cy="441960"/>
          </a:xfrm>
        </p:grpSpPr>
        <p:sp>
          <p:nvSpPr>
            <p:cNvPr id="483" name="타원 482"/>
            <p:cNvSpPr/>
            <p:nvPr/>
          </p:nvSpPr>
          <p:spPr>
            <a:xfrm>
              <a:off x="8656320" y="3718560"/>
              <a:ext cx="441960" cy="4419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4" name="직선 연결선 483"/>
            <p:cNvCxnSpPr>
              <a:stCxn id="483" idx="2"/>
              <a:endCxn id="483" idx="6"/>
            </p:cNvCxnSpPr>
            <p:nvPr/>
          </p:nvCxnSpPr>
          <p:spPr>
            <a:xfrm>
              <a:off x="8656320" y="3939540"/>
              <a:ext cx="4419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직선 연결선 484"/>
            <p:cNvCxnSpPr>
              <a:stCxn id="483" idx="4"/>
              <a:endCxn id="483" idx="0"/>
            </p:cNvCxnSpPr>
            <p:nvPr/>
          </p:nvCxnSpPr>
          <p:spPr>
            <a:xfrm flipV="1">
              <a:off x="8877300" y="3718560"/>
              <a:ext cx="0" cy="4419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6" name="그룹 485"/>
          <p:cNvGrpSpPr/>
          <p:nvPr/>
        </p:nvGrpSpPr>
        <p:grpSpPr>
          <a:xfrm>
            <a:off x="3493887" y="24037425"/>
            <a:ext cx="199826" cy="199826"/>
            <a:chOff x="8656320" y="3718560"/>
            <a:chExt cx="441960" cy="441960"/>
          </a:xfrm>
        </p:grpSpPr>
        <p:sp>
          <p:nvSpPr>
            <p:cNvPr id="487" name="타원 486"/>
            <p:cNvSpPr/>
            <p:nvPr/>
          </p:nvSpPr>
          <p:spPr>
            <a:xfrm>
              <a:off x="8656320" y="3718560"/>
              <a:ext cx="441960" cy="4419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88" name="직선 연결선 487"/>
            <p:cNvCxnSpPr>
              <a:stCxn id="487" idx="2"/>
              <a:endCxn id="487" idx="6"/>
            </p:cNvCxnSpPr>
            <p:nvPr/>
          </p:nvCxnSpPr>
          <p:spPr>
            <a:xfrm>
              <a:off x="8656320" y="3939540"/>
              <a:ext cx="4419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직선 연결선 488"/>
            <p:cNvCxnSpPr>
              <a:stCxn id="487" idx="4"/>
              <a:endCxn id="487" idx="0"/>
            </p:cNvCxnSpPr>
            <p:nvPr/>
          </p:nvCxnSpPr>
          <p:spPr>
            <a:xfrm flipV="1">
              <a:off x="8877300" y="3718560"/>
              <a:ext cx="0" cy="4419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0" name="그룹 489"/>
          <p:cNvGrpSpPr/>
          <p:nvPr/>
        </p:nvGrpSpPr>
        <p:grpSpPr>
          <a:xfrm>
            <a:off x="3748107" y="24193002"/>
            <a:ext cx="199826" cy="199826"/>
            <a:chOff x="8656320" y="3718560"/>
            <a:chExt cx="441960" cy="441960"/>
          </a:xfrm>
        </p:grpSpPr>
        <p:sp>
          <p:nvSpPr>
            <p:cNvPr id="491" name="타원 490"/>
            <p:cNvSpPr/>
            <p:nvPr/>
          </p:nvSpPr>
          <p:spPr>
            <a:xfrm>
              <a:off x="8656320" y="3718560"/>
              <a:ext cx="441960" cy="4419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92" name="직선 연결선 491"/>
            <p:cNvCxnSpPr>
              <a:stCxn id="491" idx="2"/>
              <a:endCxn id="491" idx="6"/>
            </p:cNvCxnSpPr>
            <p:nvPr/>
          </p:nvCxnSpPr>
          <p:spPr>
            <a:xfrm>
              <a:off x="8656320" y="3939540"/>
              <a:ext cx="4419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직선 연결선 492"/>
            <p:cNvCxnSpPr>
              <a:stCxn id="491" idx="4"/>
              <a:endCxn id="491" idx="0"/>
            </p:cNvCxnSpPr>
            <p:nvPr/>
          </p:nvCxnSpPr>
          <p:spPr>
            <a:xfrm flipV="1">
              <a:off x="8877300" y="3718560"/>
              <a:ext cx="0" cy="4419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직선 화살표 연결선 493"/>
          <p:cNvCxnSpPr>
            <a:stCxn id="470" idx="2"/>
          </p:cNvCxnSpPr>
          <p:nvPr/>
        </p:nvCxnSpPr>
        <p:spPr>
          <a:xfrm>
            <a:off x="3095576" y="23664421"/>
            <a:ext cx="1153" cy="929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직선 화살표 연결선 494"/>
          <p:cNvCxnSpPr>
            <a:stCxn id="471" idx="2"/>
            <a:endCxn id="483" idx="0"/>
          </p:cNvCxnSpPr>
          <p:nvPr/>
        </p:nvCxnSpPr>
        <p:spPr>
          <a:xfrm flipH="1">
            <a:off x="3339579" y="23664421"/>
            <a:ext cx="11853" cy="2136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직선 화살표 연결선 495"/>
          <p:cNvCxnSpPr>
            <a:stCxn id="472" idx="2"/>
            <a:endCxn id="487" idx="0"/>
          </p:cNvCxnSpPr>
          <p:nvPr/>
        </p:nvCxnSpPr>
        <p:spPr>
          <a:xfrm flipH="1">
            <a:off x="3593800" y="23664609"/>
            <a:ext cx="11853" cy="372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직선 화살표 연결선 496"/>
          <p:cNvCxnSpPr>
            <a:stCxn id="473" idx="2"/>
            <a:endCxn id="491" idx="0"/>
          </p:cNvCxnSpPr>
          <p:nvPr/>
        </p:nvCxnSpPr>
        <p:spPr>
          <a:xfrm flipH="1">
            <a:off x="3848020" y="23664421"/>
            <a:ext cx="11854" cy="5285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TextBox 497"/>
          <p:cNvSpPr txBox="1"/>
          <p:nvPr/>
        </p:nvSpPr>
        <p:spPr>
          <a:xfrm>
            <a:off x="1385712" y="20266214"/>
            <a:ext cx="1224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1</a:t>
            </a:r>
            <a:r>
              <a:rPr lang="en-US" altLang="ko-KR" sz="2000" baseline="30000" dirty="0" smtClean="0"/>
              <a:t>st</a:t>
            </a:r>
            <a:r>
              <a:rPr lang="en-US" altLang="ko-KR" sz="2000" dirty="0" smtClean="0"/>
              <a:t> Block</a:t>
            </a:r>
            <a:endParaRPr lang="ko-KR" altLang="en-US" sz="2000" dirty="0"/>
          </a:p>
        </p:txBody>
      </p:sp>
      <p:sp>
        <p:nvSpPr>
          <p:cNvPr id="499" name="TextBox 498"/>
          <p:cNvSpPr txBox="1"/>
          <p:nvPr/>
        </p:nvSpPr>
        <p:spPr>
          <a:xfrm>
            <a:off x="1404340" y="22281250"/>
            <a:ext cx="1224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2</a:t>
            </a:r>
            <a:r>
              <a:rPr lang="en-US" altLang="ko-KR" sz="2000" baseline="30000" dirty="0" smtClean="0"/>
              <a:t>n</a:t>
            </a:r>
            <a:r>
              <a:rPr lang="en-US" altLang="ko-KR" sz="2000" baseline="30000" dirty="0"/>
              <a:t>d</a:t>
            </a:r>
            <a:r>
              <a:rPr lang="en-US" altLang="ko-KR" sz="2000" dirty="0" smtClean="0"/>
              <a:t> Block</a:t>
            </a:r>
            <a:endParaRPr lang="ko-KR" altLang="en-US" sz="2000" dirty="0"/>
          </a:p>
        </p:txBody>
      </p:sp>
      <p:sp>
        <p:nvSpPr>
          <p:cNvPr id="500" name="TextBox 499"/>
          <p:cNvSpPr txBox="1"/>
          <p:nvPr/>
        </p:nvSpPr>
        <p:spPr>
          <a:xfrm>
            <a:off x="1816884" y="24542381"/>
            <a:ext cx="3316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Fig. 2. FACE </a:t>
            </a:r>
            <a:r>
              <a:rPr lang="ko-KR" altLang="en-US" sz="3200" dirty="0" smtClean="0"/>
              <a:t>기법</a:t>
            </a:r>
            <a:r>
              <a:rPr lang="en-US" altLang="ko-KR" sz="3200" dirty="0" smtClean="0"/>
              <a:t>1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" name="모서리가 둥근 직사각형 500"/>
              <p:cNvSpPr/>
              <p:nvPr/>
            </p:nvSpPr>
            <p:spPr>
              <a:xfrm>
                <a:off x="5570706" y="19330047"/>
                <a:ext cx="1806828" cy="539082"/>
              </a:xfrm>
              <a:prstGeom prst="roundRect">
                <a:avLst/>
              </a:prstGeom>
              <a:solidFill>
                <a:srgbClr val="1B4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𝑭𝑨𝑪𝑬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𝒓𝒅</m:t>
                          </m:r>
                          <m: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1" name="모서리가 둥근 직사각형 5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06" y="19330047"/>
                <a:ext cx="1806828" cy="53908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2" name="TextBox 501"/>
          <p:cNvSpPr txBox="1"/>
          <p:nvPr/>
        </p:nvSpPr>
        <p:spPr>
          <a:xfrm>
            <a:off x="7643899" y="19867362"/>
            <a:ext cx="2801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Round 1</a:t>
            </a:r>
            <a:endParaRPr lang="ko-KR" altLang="en-US" sz="2400" dirty="0"/>
          </a:p>
        </p:txBody>
      </p:sp>
      <p:grpSp>
        <p:nvGrpSpPr>
          <p:cNvPr id="503" name="그룹 502"/>
          <p:cNvGrpSpPr/>
          <p:nvPr/>
        </p:nvGrpSpPr>
        <p:grpSpPr>
          <a:xfrm>
            <a:off x="5919841" y="20614891"/>
            <a:ext cx="1030371" cy="1026681"/>
            <a:chOff x="773723" y="20065479"/>
            <a:chExt cx="2594279" cy="2584988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04" name="모서리가 둥근 직사각형 503"/>
            <p:cNvSpPr/>
            <p:nvPr/>
          </p:nvSpPr>
          <p:spPr>
            <a:xfrm>
              <a:off x="773723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모서리가 둥근 직사각형 504"/>
            <p:cNvSpPr/>
            <p:nvPr/>
          </p:nvSpPr>
          <p:spPr>
            <a:xfrm>
              <a:off x="141792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모서리가 둥근 직사각형 505"/>
            <p:cNvSpPr/>
            <p:nvPr/>
          </p:nvSpPr>
          <p:spPr>
            <a:xfrm>
              <a:off x="2058000" y="2006595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모서리가 둥근 직사각형 506"/>
            <p:cNvSpPr/>
            <p:nvPr/>
          </p:nvSpPr>
          <p:spPr>
            <a:xfrm>
              <a:off x="269808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모서리가 둥근 직사각형 507"/>
            <p:cNvSpPr/>
            <p:nvPr/>
          </p:nvSpPr>
          <p:spPr>
            <a:xfrm>
              <a:off x="788644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9" name="모서리가 둥근 직사각형 508"/>
            <p:cNvSpPr/>
            <p:nvPr/>
          </p:nvSpPr>
          <p:spPr>
            <a:xfrm>
              <a:off x="143284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모서리가 둥근 직사각형 509"/>
            <p:cNvSpPr/>
            <p:nvPr/>
          </p:nvSpPr>
          <p:spPr>
            <a:xfrm>
              <a:off x="2072921" y="2071395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모서리가 둥근 직사각형 510"/>
            <p:cNvSpPr/>
            <p:nvPr/>
          </p:nvSpPr>
          <p:spPr>
            <a:xfrm>
              <a:off x="271300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모서리가 둥근 직사각형 511"/>
            <p:cNvSpPr/>
            <p:nvPr/>
          </p:nvSpPr>
          <p:spPr>
            <a:xfrm>
              <a:off x="788644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모서리가 둥근 직사각형 512"/>
            <p:cNvSpPr/>
            <p:nvPr/>
          </p:nvSpPr>
          <p:spPr>
            <a:xfrm>
              <a:off x="143284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모서리가 둥근 직사각형 513"/>
            <p:cNvSpPr/>
            <p:nvPr/>
          </p:nvSpPr>
          <p:spPr>
            <a:xfrm>
              <a:off x="2072921" y="213623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모서리가 둥근 직사각형 514"/>
            <p:cNvSpPr/>
            <p:nvPr/>
          </p:nvSpPr>
          <p:spPr>
            <a:xfrm>
              <a:off x="271300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모서리가 둥근 직사각형 515"/>
            <p:cNvSpPr/>
            <p:nvPr/>
          </p:nvSpPr>
          <p:spPr>
            <a:xfrm>
              <a:off x="803565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모서리가 둥근 직사각형 516"/>
            <p:cNvSpPr/>
            <p:nvPr/>
          </p:nvSpPr>
          <p:spPr>
            <a:xfrm>
              <a:off x="1447762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모서리가 둥근 직사각형 517"/>
            <p:cNvSpPr/>
            <p:nvPr/>
          </p:nvSpPr>
          <p:spPr>
            <a:xfrm>
              <a:off x="2087842" y="2201038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모서리가 둥근 직사각형 518"/>
            <p:cNvSpPr/>
            <p:nvPr/>
          </p:nvSpPr>
          <p:spPr>
            <a:xfrm>
              <a:off x="2727922" y="2200991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21" name="그룹 520"/>
          <p:cNvGrpSpPr/>
          <p:nvPr/>
        </p:nvGrpSpPr>
        <p:grpSpPr>
          <a:xfrm>
            <a:off x="8488255" y="20601083"/>
            <a:ext cx="1030371" cy="1026681"/>
            <a:chOff x="773723" y="20065479"/>
            <a:chExt cx="2594279" cy="2584988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22" name="모서리가 둥근 직사각형 521"/>
            <p:cNvSpPr/>
            <p:nvPr/>
          </p:nvSpPr>
          <p:spPr>
            <a:xfrm>
              <a:off x="773723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모서리가 둥근 직사각형 522"/>
            <p:cNvSpPr/>
            <p:nvPr/>
          </p:nvSpPr>
          <p:spPr>
            <a:xfrm>
              <a:off x="141792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4" name="모서리가 둥근 직사각형 523"/>
            <p:cNvSpPr/>
            <p:nvPr/>
          </p:nvSpPr>
          <p:spPr>
            <a:xfrm>
              <a:off x="2058000" y="2006595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모서리가 둥근 직사각형 524"/>
            <p:cNvSpPr/>
            <p:nvPr/>
          </p:nvSpPr>
          <p:spPr>
            <a:xfrm>
              <a:off x="269808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모서리가 둥근 직사각형 525"/>
            <p:cNvSpPr/>
            <p:nvPr/>
          </p:nvSpPr>
          <p:spPr>
            <a:xfrm>
              <a:off x="788644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모서리가 둥근 직사각형 526"/>
            <p:cNvSpPr/>
            <p:nvPr/>
          </p:nvSpPr>
          <p:spPr>
            <a:xfrm>
              <a:off x="143284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모서리가 둥근 직사각형 527"/>
            <p:cNvSpPr/>
            <p:nvPr/>
          </p:nvSpPr>
          <p:spPr>
            <a:xfrm>
              <a:off x="2072921" y="2071395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모서리가 둥근 직사각형 528"/>
            <p:cNvSpPr/>
            <p:nvPr/>
          </p:nvSpPr>
          <p:spPr>
            <a:xfrm>
              <a:off x="271300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모서리가 둥근 직사각형 529"/>
            <p:cNvSpPr/>
            <p:nvPr/>
          </p:nvSpPr>
          <p:spPr>
            <a:xfrm>
              <a:off x="788644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모서리가 둥근 직사각형 530"/>
            <p:cNvSpPr/>
            <p:nvPr/>
          </p:nvSpPr>
          <p:spPr>
            <a:xfrm>
              <a:off x="143284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모서리가 둥근 직사각형 531"/>
            <p:cNvSpPr/>
            <p:nvPr/>
          </p:nvSpPr>
          <p:spPr>
            <a:xfrm>
              <a:off x="2072921" y="213623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모서리가 둥근 직사각형 532"/>
            <p:cNvSpPr/>
            <p:nvPr/>
          </p:nvSpPr>
          <p:spPr>
            <a:xfrm>
              <a:off x="271300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모서리가 둥근 직사각형 533"/>
            <p:cNvSpPr/>
            <p:nvPr/>
          </p:nvSpPr>
          <p:spPr>
            <a:xfrm>
              <a:off x="803565" y="2200991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모서리가 둥근 직사각형 534"/>
            <p:cNvSpPr/>
            <p:nvPr/>
          </p:nvSpPr>
          <p:spPr>
            <a:xfrm>
              <a:off x="1447762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모서리가 둥근 직사각형 535"/>
            <p:cNvSpPr/>
            <p:nvPr/>
          </p:nvSpPr>
          <p:spPr>
            <a:xfrm>
              <a:off x="2087842" y="2201038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모서리가 둥근 직사각형 536"/>
            <p:cNvSpPr/>
            <p:nvPr/>
          </p:nvSpPr>
          <p:spPr>
            <a:xfrm>
              <a:off x="2727922" y="22009913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38" name="그룹 537"/>
          <p:cNvGrpSpPr/>
          <p:nvPr/>
        </p:nvGrpSpPr>
        <p:grpSpPr>
          <a:xfrm>
            <a:off x="7189475" y="20604592"/>
            <a:ext cx="1030371" cy="1026681"/>
            <a:chOff x="773723" y="20065479"/>
            <a:chExt cx="2594279" cy="2584988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39" name="모서리가 둥근 직사각형 538"/>
            <p:cNvSpPr/>
            <p:nvPr/>
          </p:nvSpPr>
          <p:spPr>
            <a:xfrm>
              <a:off x="773723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0" name="모서리가 둥근 직사각형 539"/>
            <p:cNvSpPr/>
            <p:nvPr/>
          </p:nvSpPr>
          <p:spPr>
            <a:xfrm>
              <a:off x="141792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모서리가 둥근 직사각형 540"/>
            <p:cNvSpPr/>
            <p:nvPr/>
          </p:nvSpPr>
          <p:spPr>
            <a:xfrm>
              <a:off x="2058000" y="2006595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모서리가 둥근 직사각형 541"/>
            <p:cNvSpPr/>
            <p:nvPr/>
          </p:nvSpPr>
          <p:spPr>
            <a:xfrm>
              <a:off x="269808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모서리가 둥근 직사각형 542"/>
            <p:cNvSpPr/>
            <p:nvPr/>
          </p:nvSpPr>
          <p:spPr>
            <a:xfrm>
              <a:off x="788644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모서리가 둥근 직사각형 543"/>
            <p:cNvSpPr/>
            <p:nvPr/>
          </p:nvSpPr>
          <p:spPr>
            <a:xfrm>
              <a:off x="143284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모서리가 둥근 직사각형 544"/>
            <p:cNvSpPr/>
            <p:nvPr/>
          </p:nvSpPr>
          <p:spPr>
            <a:xfrm>
              <a:off x="2072921" y="2071395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모서리가 둥근 직사각형 545"/>
            <p:cNvSpPr/>
            <p:nvPr/>
          </p:nvSpPr>
          <p:spPr>
            <a:xfrm>
              <a:off x="271300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7" name="모서리가 둥근 직사각형 546"/>
            <p:cNvSpPr/>
            <p:nvPr/>
          </p:nvSpPr>
          <p:spPr>
            <a:xfrm>
              <a:off x="788644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모서리가 둥근 직사각형 547"/>
            <p:cNvSpPr/>
            <p:nvPr/>
          </p:nvSpPr>
          <p:spPr>
            <a:xfrm>
              <a:off x="143284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모서리가 둥근 직사각형 548"/>
            <p:cNvSpPr/>
            <p:nvPr/>
          </p:nvSpPr>
          <p:spPr>
            <a:xfrm>
              <a:off x="2072921" y="213623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모서리가 둥근 직사각형 549"/>
            <p:cNvSpPr/>
            <p:nvPr/>
          </p:nvSpPr>
          <p:spPr>
            <a:xfrm>
              <a:off x="271300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모서리가 둥근 직사각형 550"/>
            <p:cNvSpPr/>
            <p:nvPr/>
          </p:nvSpPr>
          <p:spPr>
            <a:xfrm>
              <a:off x="803565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모서리가 둥근 직사각형 551"/>
            <p:cNvSpPr/>
            <p:nvPr/>
          </p:nvSpPr>
          <p:spPr>
            <a:xfrm>
              <a:off x="1447762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모서리가 둥근 직사각형 552"/>
            <p:cNvSpPr/>
            <p:nvPr/>
          </p:nvSpPr>
          <p:spPr>
            <a:xfrm>
              <a:off x="2087842" y="2201038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모서리가 둥근 직사각형 553"/>
            <p:cNvSpPr/>
            <p:nvPr/>
          </p:nvSpPr>
          <p:spPr>
            <a:xfrm>
              <a:off x="2727922" y="2200991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2" name="그룹 571"/>
          <p:cNvGrpSpPr/>
          <p:nvPr/>
        </p:nvGrpSpPr>
        <p:grpSpPr>
          <a:xfrm>
            <a:off x="9769193" y="20601083"/>
            <a:ext cx="1030371" cy="1026681"/>
            <a:chOff x="773723" y="20065479"/>
            <a:chExt cx="2594279" cy="2584988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73" name="모서리가 둥근 직사각형 572"/>
            <p:cNvSpPr/>
            <p:nvPr/>
          </p:nvSpPr>
          <p:spPr>
            <a:xfrm>
              <a:off x="773723" y="20065479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모서리가 둥근 직사각형 573"/>
            <p:cNvSpPr/>
            <p:nvPr/>
          </p:nvSpPr>
          <p:spPr>
            <a:xfrm>
              <a:off x="141792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5" name="모서리가 둥근 직사각형 574"/>
            <p:cNvSpPr/>
            <p:nvPr/>
          </p:nvSpPr>
          <p:spPr>
            <a:xfrm>
              <a:off x="2058000" y="2006595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모서리가 둥근 직사각형 575"/>
            <p:cNvSpPr/>
            <p:nvPr/>
          </p:nvSpPr>
          <p:spPr>
            <a:xfrm>
              <a:off x="269808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7" name="모서리가 둥근 직사각형 576"/>
            <p:cNvSpPr/>
            <p:nvPr/>
          </p:nvSpPr>
          <p:spPr>
            <a:xfrm>
              <a:off x="788644" y="2071348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8" name="모서리가 둥근 직사각형 577"/>
            <p:cNvSpPr/>
            <p:nvPr/>
          </p:nvSpPr>
          <p:spPr>
            <a:xfrm>
              <a:off x="143284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모서리가 둥근 직사각형 578"/>
            <p:cNvSpPr/>
            <p:nvPr/>
          </p:nvSpPr>
          <p:spPr>
            <a:xfrm>
              <a:off x="2072921" y="2071395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모서리가 둥근 직사각형 579"/>
            <p:cNvSpPr/>
            <p:nvPr/>
          </p:nvSpPr>
          <p:spPr>
            <a:xfrm>
              <a:off x="271300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1" name="모서리가 둥근 직사각형 580"/>
            <p:cNvSpPr/>
            <p:nvPr/>
          </p:nvSpPr>
          <p:spPr>
            <a:xfrm>
              <a:off x="788644" y="21361909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2" name="모서리가 둥근 직사각형 581"/>
            <p:cNvSpPr/>
            <p:nvPr/>
          </p:nvSpPr>
          <p:spPr>
            <a:xfrm>
              <a:off x="143284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3" name="모서리가 둥근 직사각형 582"/>
            <p:cNvSpPr/>
            <p:nvPr/>
          </p:nvSpPr>
          <p:spPr>
            <a:xfrm>
              <a:off x="2072921" y="213623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4" name="모서리가 둥근 직사각형 583"/>
            <p:cNvSpPr/>
            <p:nvPr/>
          </p:nvSpPr>
          <p:spPr>
            <a:xfrm>
              <a:off x="271300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5" name="모서리가 둥근 직사각형 584"/>
            <p:cNvSpPr/>
            <p:nvPr/>
          </p:nvSpPr>
          <p:spPr>
            <a:xfrm>
              <a:off x="803565" y="2200991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6" name="모서리가 둥근 직사각형 585"/>
            <p:cNvSpPr/>
            <p:nvPr/>
          </p:nvSpPr>
          <p:spPr>
            <a:xfrm>
              <a:off x="1447762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7" name="모서리가 둥근 직사각형 586"/>
            <p:cNvSpPr/>
            <p:nvPr/>
          </p:nvSpPr>
          <p:spPr>
            <a:xfrm>
              <a:off x="2087842" y="2201038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8" name="모서리가 둥근 직사각형 587"/>
            <p:cNvSpPr/>
            <p:nvPr/>
          </p:nvSpPr>
          <p:spPr>
            <a:xfrm>
              <a:off x="2727922" y="22009913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90" name="직선 화살표 연결선 589"/>
          <p:cNvCxnSpPr/>
          <p:nvPr/>
        </p:nvCxnSpPr>
        <p:spPr>
          <a:xfrm>
            <a:off x="6835447" y="21739166"/>
            <a:ext cx="5053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직선 화살표 연결선 590"/>
          <p:cNvCxnSpPr/>
          <p:nvPr/>
        </p:nvCxnSpPr>
        <p:spPr>
          <a:xfrm>
            <a:off x="8121881" y="21739166"/>
            <a:ext cx="5053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직선 화살표 연결선 591"/>
          <p:cNvCxnSpPr/>
          <p:nvPr/>
        </p:nvCxnSpPr>
        <p:spPr>
          <a:xfrm>
            <a:off x="9389965" y="21729182"/>
            <a:ext cx="5053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TextBox 592"/>
          <p:cNvSpPr txBox="1"/>
          <p:nvPr/>
        </p:nvSpPr>
        <p:spPr>
          <a:xfrm>
            <a:off x="6750145" y="21739459"/>
            <a:ext cx="627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SB</a:t>
            </a:r>
            <a:endParaRPr lang="ko-KR" altLang="en-US" sz="2000" dirty="0"/>
          </a:p>
        </p:txBody>
      </p:sp>
      <p:sp>
        <p:nvSpPr>
          <p:cNvPr id="594" name="TextBox 593"/>
          <p:cNvSpPr txBox="1"/>
          <p:nvPr/>
        </p:nvSpPr>
        <p:spPr>
          <a:xfrm>
            <a:off x="8060854" y="21739459"/>
            <a:ext cx="627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SR</a:t>
            </a:r>
            <a:endParaRPr lang="ko-KR" altLang="en-US" sz="2000" dirty="0"/>
          </a:p>
        </p:txBody>
      </p:sp>
      <p:sp>
        <p:nvSpPr>
          <p:cNvPr id="595" name="TextBox 594"/>
          <p:cNvSpPr txBox="1"/>
          <p:nvPr/>
        </p:nvSpPr>
        <p:spPr>
          <a:xfrm>
            <a:off x="9183400" y="21709043"/>
            <a:ext cx="88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MC</a:t>
            </a:r>
            <a:endParaRPr lang="ko-KR" altLang="en-US" sz="2000" dirty="0"/>
          </a:p>
        </p:txBody>
      </p:sp>
      <p:grpSp>
        <p:nvGrpSpPr>
          <p:cNvPr id="596" name="그룹 595"/>
          <p:cNvGrpSpPr/>
          <p:nvPr/>
        </p:nvGrpSpPr>
        <p:grpSpPr>
          <a:xfrm>
            <a:off x="11034325" y="20601083"/>
            <a:ext cx="1030371" cy="1026681"/>
            <a:chOff x="773723" y="20065479"/>
            <a:chExt cx="2594279" cy="2584988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597" name="모서리가 둥근 직사각형 596"/>
            <p:cNvSpPr/>
            <p:nvPr/>
          </p:nvSpPr>
          <p:spPr>
            <a:xfrm>
              <a:off x="773723" y="20065479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8" name="모서리가 둥근 직사각형 597"/>
            <p:cNvSpPr/>
            <p:nvPr/>
          </p:nvSpPr>
          <p:spPr>
            <a:xfrm>
              <a:off x="1417920" y="20065479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9" name="모서리가 둥근 직사각형 598"/>
            <p:cNvSpPr/>
            <p:nvPr/>
          </p:nvSpPr>
          <p:spPr>
            <a:xfrm>
              <a:off x="2058000" y="20065953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모서리가 둥근 직사각형 599"/>
            <p:cNvSpPr/>
            <p:nvPr/>
          </p:nvSpPr>
          <p:spPr>
            <a:xfrm>
              <a:off x="2698080" y="20065479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모서리가 둥근 직사각형 600"/>
            <p:cNvSpPr/>
            <p:nvPr/>
          </p:nvSpPr>
          <p:spPr>
            <a:xfrm>
              <a:off x="788644" y="2071348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2" name="모서리가 둥근 직사각형 601"/>
            <p:cNvSpPr/>
            <p:nvPr/>
          </p:nvSpPr>
          <p:spPr>
            <a:xfrm>
              <a:off x="1432841" y="20713483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3" name="모서리가 둥근 직사각형 602"/>
            <p:cNvSpPr/>
            <p:nvPr/>
          </p:nvSpPr>
          <p:spPr>
            <a:xfrm>
              <a:off x="2072921" y="20713957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4" name="모서리가 둥근 직사각형 603"/>
            <p:cNvSpPr/>
            <p:nvPr/>
          </p:nvSpPr>
          <p:spPr>
            <a:xfrm>
              <a:off x="2713001" y="20713483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5" name="모서리가 둥근 직사각형 604"/>
            <p:cNvSpPr/>
            <p:nvPr/>
          </p:nvSpPr>
          <p:spPr>
            <a:xfrm>
              <a:off x="788644" y="21361909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6" name="모서리가 둥근 직사각형 605"/>
            <p:cNvSpPr/>
            <p:nvPr/>
          </p:nvSpPr>
          <p:spPr>
            <a:xfrm>
              <a:off x="1432841" y="21361909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모서리가 둥근 직사각형 606"/>
            <p:cNvSpPr/>
            <p:nvPr/>
          </p:nvSpPr>
          <p:spPr>
            <a:xfrm>
              <a:off x="2072921" y="21362383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모서리가 둥근 직사각형 607"/>
            <p:cNvSpPr/>
            <p:nvPr/>
          </p:nvSpPr>
          <p:spPr>
            <a:xfrm>
              <a:off x="2713001" y="21361909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9" name="모서리가 둥근 직사각형 608"/>
            <p:cNvSpPr/>
            <p:nvPr/>
          </p:nvSpPr>
          <p:spPr>
            <a:xfrm>
              <a:off x="803565" y="2200991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0" name="모서리가 둥근 직사각형 609"/>
            <p:cNvSpPr/>
            <p:nvPr/>
          </p:nvSpPr>
          <p:spPr>
            <a:xfrm>
              <a:off x="1447762" y="22009913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1" name="모서리가 둥근 직사각형 610"/>
            <p:cNvSpPr/>
            <p:nvPr/>
          </p:nvSpPr>
          <p:spPr>
            <a:xfrm>
              <a:off x="2087842" y="22010387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2" name="모서리가 둥근 직사각형 611"/>
            <p:cNvSpPr/>
            <p:nvPr/>
          </p:nvSpPr>
          <p:spPr>
            <a:xfrm>
              <a:off x="2727922" y="22009913"/>
              <a:ext cx="640080" cy="640080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13" name="직선 화살표 연결선 612"/>
          <p:cNvCxnSpPr/>
          <p:nvPr/>
        </p:nvCxnSpPr>
        <p:spPr>
          <a:xfrm>
            <a:off x="10676080" y="21729182"/>
            <a:ext cx="5053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TextBox 613"/>
          <p:cNvSpPr txBox="1"/>
          <p:nvPr/>
        </p:nvSpPr>
        <p:spPr>
          <a:xfrm>
            <a:off x="10484607" y="21709043"/>
            <a:ext cx="88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AK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" name="모서리가 둥근 직사각형 614"/>
              <p:cNvSpPr/>
              <p:nvPr/>
            </p:nvSpPr>
            <p:spPr>
              <a:xfrm>
                <a:off x="5570706" y="22211313"/>
                <a:ext cx="1806828" cy="539082"/>
              </a:xfrm>
              <a:prstGeom prst="roundRect">
                <a:avLst/>
              </a:prstGeom>
              <a:solidFill>
                <a:srgbClr val="1B4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𝑭𝑨𝑪𝑬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𝒓𝒅</m:t>
                          </m:r>
                          <m: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5" name="모서리가 둥근 직사각형 6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706" y="22211313"/>
                <a:ext cx="1806828" cy="53908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6" name="TextBox 615"/>
          <p:cNvSpPr txBox="1"/>
          <p:nvPr/>
        </p:nvSpPr>
        <p:spPr>
          <a:xfrm>
            <a:off x="7643899" y="22289910"/>
            <a:ext cx="2801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Lookuptable</a:t>
            </a:r>
            <a:endParaRPr lang="ko-KR" altLang="en-US" sz="2400" dirty="0"/>
          </a:p>
        </p:txBody>
      </p:sp>
      <p:grpSp>
        <p:nvGrpSpPr>
          <p:cNvPr id="617" name="그룹 616"/>
          <p:cNvGrpSpPr/>
          <p:nvPr/>
        </p:nvGrpSpPr>
        <p:grpSpPr>
          <a:xfrm>
            <a:off x="5919841" y="23037439"/>
            <a:ext cx="1030371" cy="1026681"/>
            <a:chOff x="773723" y="20065479"/>
            <a:chExt cx="2594279" cy="2584988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618" name="모서리가 둥근 직사각형 617"/>
            <p:cNvSpPr/>
            <p:nvPr/>
          </p:nvSpPr>
          <p:spPr>
            <a:xfrm>
              <a:off x="773723" y="20065479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9" name="모서리가 둥근 직사각형 618"/>
            <p:cNvSpPr/>
            <p:nvPr/>
          </p:nvSpPr>
          <p:spPr>
            <a:xfrm>
              <a:off x="141792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0" name="모서리가 둥근 직사각형 619"/>
            <p:cNvSpPr/>
            <p:nvPr/>
          </p:nvSpPr>
          <p:spPr>
            <a:xfrm>
              <a:off x="2058000" y="2006595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모서리가 둥근 직사각형 620"/>
            <p:cNvSpPr/>
            <p:nvPr/>
          </p:nvSpPr>
          <p:spPr>
            <a:xfrm>
              <a:off x="269808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모서리가 둥근 직사각형 621"/>
            <p:cNvSpPr/>
            <p:nvPr/>
          </p:nvSpPr>
          <p:spPr>
            <a:xfrm>
              <a:off x="788644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3" name="모서리가 둥근 직사각형 622"/>
            <p:cNvSpPr/>
            <p:nvPr/>
          </p:nvSpPr>
          <p:spPr>
            <a:xfrm>
              <a:off x="1432841" y="2071348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4" name="모서리가 둥근 직사각형 623"/>
            <p:cNvSpPr/>
            <p:nvPr/>
          </p:nvSpPr>
          <p:spPr>
            <a:xfrm>
              <a:off x="2072921" y="2071395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모서리가 둥근 직사각형 624"/>
            <p:cNvSpPr/>
            <p:nvPr/>
          </p:nvSpPr>
          <p:spPr>
            <a:xfrm>
              <a:off x="271300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6" name="모서리가 둥근 직사각형 625"/>
            <p:cNvSpPr/>
            <p:nvPr/>
          </p:nvSpPr>
          <p:spPr>
            <a:xfrm>
              <a:off x="788644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모서리가 둥근 직사각형 626"/>
            <p:cNvSpPr/>
            <p:nvPr/>
          </p:nvSpPr>
          <p:spPr>
            <a:xfrm>
              <a:off x="143284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8" name="모서리가 둥근 직사각형 627"/>
            <p:cNvSpPr/>
            <p:nvPr/>
          </p:nvSpPr>
          <p:spPr>
            <a:xfrm>
              <a:off x="2072921" y="2136238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모서리가 둥근 직사각형 628"/>
            <p:cNvSpPr/>
            <p:nvPr/>
          </p:nvSpPr>
          <p:spPr>
            <a:xfrm>
              <a:off x="271300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모서리가 둥근 직사각형 629"/>
            <p:cNvSpPr/>
            <p:nvPr/>
          </p:nvSpPr>
          <p:spPr>
            <a:xfrm>
              <a:off x="803565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1" name="모서리가 둥근 직사각형 630"/>
            <p:cNvSpPr/>
            <p:nvPr/>
          </p:nvSpPr>
          <p:spPr>
            <a:xfrm>
              <a:off x="1447762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모서리가 둥근 직사각형 631"/>
            <p:cNvSpPr/>
            <p:nvPr/>
          </p:nvSpPr>
          <p:spPr>
            <a:xfrm>
              <a:off x="2087842" y="2201038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모서리가 둥근 직사각형 632"/>
            <p:cNvSpPr/>
            <p:nvPr/>
          </p:nvSpPr>
          <p:spPr>
            <a:xfrm>
              <a:off x="2727922" y="2200991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34" name="그룹 633"/>
          <p:cNvGrpSpPr/>
          <p:nvPr/>
        </p:nvGrpSpPr>
        <p:grpSpPr>
          <a:xfrm>
            <a:off x="8488255" y="23023631"/>
            <a:ext cx="1030371" cy="1026681"/>
            <a:chOff x="773723" y="20065479"/>
            <a:chExt cx="2594279" cy="2584988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635" name="모서리가 둥근 직사각형 634"/>
            <p:cNvSpPr/>
            <p:nvPr/>
          </p:nvSpPr>
          <p:spPr>
            <a:xfrm>
              <a:off x="773723" y="20065479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모서리가 둥근 직사각형 635"/>
            <p:cNvSpPr/>
            <p:nvPr/>
          </p:nvSpPr>
          <p:spPr>
            <a:xfrm>
              <a:off x="141792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7" name="모서리가 둥근 직사각형 636"/>
            <p:cNvSpPr/>
            <p:nvPr/>
          </p:nvSpPr>
          <p:spPr>
            <a:xfrm>
              <a:off x="2058000" y="2006595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8" name="모서리가 둥근 직사각형 637"/>
            <p:cNvSpPr/>
            <p:nvPr/>
          </p:nvSpPr>
          <p:spPr>
            <a:xfrm>
              <a:off x="269808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모서리가 둥근 직사각형 638"/>
            <p:cNvSpPr/>
            <p:nvPr/>
          </p:nvSpPr>
          <p:spPr>
            <a:xfrm>
              <a:off x="788644" y="2071348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0" name="모서리가 둥근 직사각형 639"/>
            <p:cNvSpPr/>
            <p:nvPr/>
          </p:nvSpPr>
          <p:spPr>
            <a:xfrm>
              <a:off x="143284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1" name="모서리가 둥근 직사각형 640"/>
            <p:cNvSpPr/>
            <p:nvPr/>
          </p:nvSpPr>
          <p:spPr>
            <a:xfrm>
              <a:off x="2072921" y="2071395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2" name="모서리가 둥근 직사각형 641"/>
            <p:cNvSpPr/>
            <p:nvPr/>
          </p:nvSpPr>
          <p:spPr>
            <a:xfrm>
              <a:off x="271300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3" name="모서리가 둥근 직사각형 642"/>
            <p:cNvSpPr/>
            <p:nvPr/>
          </p:nvSpPr>
          <p:spPr>
            <a:xfrm>
              <a:off x="788644" y="21361909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모서리가 둥근 직사각형 643"/>
            <p:cNvSpPr/>
            <p:nvPr/>
          </p:nvSpPr>
          <p:spPr>
            <a:xfrm>
              <a:off x="143284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5" name="모서리가 둥근 직사각형 644"/>
            <p:cNvSpPr/>
            <p:nvPr/>
          </p:nvSpPr>
          <p:spPr>
            <a:xfrm>
              <a:off x="2072921" y="213623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6" name="모서리가 둥근 직사각형 645"/>
            <p:cNvSpPr/>
            <p:nvPr/>
          </p:nvSpPr>
          <p:spPr>
            <a:xfrm>
              <a:off x="271300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7" name="모서리가 둥근 직사각형 646"/>
            <p:cNvSpPr/>
            <p:nvPr/>
          </p:nvSpPr>
          <p:spPr>
            <a:xfrm>
              <a:off x="803565" y="2200991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모서리가 둥근 직사각형 647"/>
            <p:cNvSpPr/>
            <p:nvPr/>
          </p:nvSpPr>
          <p:spPr>
            <a:xfrm>
              <a:off x="1447762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모서리가 둥근 직사각형 648"/>
            <p:cNvSpPr/>
            <p:nvPr/>
          </p:nvSpPr>
          <p:spPr>
            <a:xfrm>
              <a:off x="2087842" y="2201038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0" name="모서리가 둥근 직사각형 649"/>
            <p:cNvSpPr/>
            <p:nvPr/>
          </p:nvSpPr>
          <p:spPr>
            <a:xfrm>
              <a:off x="2727922" y="22009913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51" name="그룹 650"/>
          <p:cNvGrpSpPr/>
          <p:nvPr/>
        </p:nvGrpSpPr>
        <p:grpSpPr>
          <a:xfrm>
            <a:off x="7189475" y="23027140"/>
            <a:ext cx="1030371" cy="1026681"/>
            <a:chOff x="773723" y="20065479"/>
            <a:chExt cx="2594279" cy="2584988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652" name="모서리가 둥근 직사각형 651"/>
            <p:cNvSpPr/>
            <p:nvPr/>
          </p:nvSpPr>
          <p:spPr>
            <a:xfrm>
              <a:off x="773723" y="20065479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3" name="모서리가 둥근 직사각형 652"/>
            <p:cNvSpPr/>
            <p:nvPr/>
          </p:nvSpPr>
          <p:spPr>
            <a:xfrm>
              <a:off x="141792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4" name="모서리가 둥근 직사각형 653"/>
            <p:cNvSpPr/>
            <p:nvPr/>
          </p:nvSpPr>
          <p:spPr>
            <a:xfrm>
              <a:off x="2058000" y="2006595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모서리가 둥근 직사각형 654"/>
            <p:cNvSpPr/>
            <p:nvPr/>
          </p:nvSpPr>
          <p:spPr>
            <a:xfrm>
              <a:off x="269808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6" name="모서리가 둥근 직사각형 655"/>
            <p:cNvSpPr/>
            <p:nvPr/>
          </p:nvSpPr>
          <p:spPr>
            <a:xfrm>
              <a:off x="788644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모서리가 둥근 직사각형 656"/>
            <p:cNvSpPr/>
            <p:nvPr/>
          </p:nvSpPr>
          <p:spPr>
            <a:xfrm>
              <a:off x="1432841" y="2071348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모서리가 둥근 직사각형 657"/>
            <p:cNvSpPr/>
            <p:nvPr/>
          </p:nvSpPr>
          <p:spPr>
            <a:xfrm>
              <a:off x="2072921" y="2071395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9" name="모서리가 둥근 직사각형 658"/>
            <p:cNvSpPr/>
            <p:nvPr/>
          </p:nvSpPr>
          <p:spPr>
            <a:xfrm>
              <a:off x="271300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모서리가 둥근 직사각형 659"/>
            <p:cNvSpPr/>
            <p:nvPr/>
          </p:nvSpPr>
          <p:spPr>
            <a:xfrm>
              <a:off x="788644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모서리가 둥근 직사각형 660"/>
            <p:cNvSpPr/>
            <p:nvPr/>
          </p:nvSpPr>
          <p:spPr>
            <a:xfrm>
              <a:off x="143284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2" name="모서리가 둥근 직사각형 661"/>
            <p:cNvSpPr/>
            <p:nvPr/>
          </p:nvSpPr>
          <p:spPr>
            <a:xfrm>
              <a:off x="2072921" y="2136238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3" name="모서리가 둥근 직사각형 662"/>
            <p:cNvSpPr/>
            <p:nvPr/>
          </p:nvSpPr>
          <p:spPr>
            <a:xfrm>
              <a:off x="271300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4" name="모서리가 둥근 직사각형 663"/>
            <p:cNvSpPr/>
            <p:nvPr/>
          </p:nvSpPr>
          <p:spPr>
            <a:xfrm>
              <a:off x="803565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5" name="모서리가 둥근 직사각형 664"/>
            <p:cNvSpPr/>
            <p:nvPr/>
          </p:nvSpPr>
          <p:spPr>
            <a:xfrm>
              <a:off x="1447762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6" name="모서리가 둥근 직사각형 665"/>
            <p:cNvSpPr/>
            <p:nvPr/>
          </p:nvSpPr>
          <p:spPr>
            <a:xfrm>
              <a:off x="2087842" y="2201038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7" name="모서리가 둥근 직사각형 666"/>
            <p:cNvSpPr/>
            <p:nvPr/>
          </p:nvSpPr>
          <p:spPr>
            <a:xfrm>
              <a:off x="2727922" y="2200991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68" name="그룹 667"/>
          <p:cNvGrpSpPr/>
          <p:nvPr/>
        </p:nvGrpSpPr>
        <p:grpSpPr>
          <a:xfrm>
            <a:off x="9769193" y="23023631"/>
            <a:ext cx="1030371" cy="1026681"/>
            <a:chOff x="773723" y="20065479"/>
            <a:chExt cx="2594279" cy="2584988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669" name="모서리가 둥근 직사각형 668"/>
            <p:cNvSpPr/>
            <p:nvPr/>
          </p:nvSpPr>
          <p:spPr>
            <a:xfrm>
              <a:off x="773723" y="20065479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0" name="모서리가 둥근 직사각형 669"/>
            <p:cNvSpPr/>
            <p:nvPr/>
          </p:nvSpPr>
          <p:spPr>
            <a:xfrm>
              <a:off x="141792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모서리가 둥근 직사각형 670"/>
            <p:cNvSpPr/>
            <p:nvPr/>
          </p:nvSpPr>
          <p:spPr>
            <a:xfrm>
              <a:off x="2058000" y="2006595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모서리가 둥근 직사각형 671"/>
            <p:cNvSpPr/>
            <p:nvPr/>
          </p:nvSpPr>
          <p:spPr>
            <a:xfrm>
              <a:off x="269808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모서리가 둥근 직사각형 672"/>
            <p:cNvSpPr/>
            <p:nvPr/>
          </p:nvSpPr>
          <p:spPr>
            <a:xfrm>
              <a:off x="788644" y="2071348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모서리가 둥근 직사각형 673"/>
            <p:cNvSpPr/>
            <p:nvPr/>
          </p:nvSpPr>
          <p:spPr>
            <a:xfrm>
              <a:off x="143284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5" name="모서리가 둥근 직사각형 674"/>
            <p:cNvSpPr/>
            <p:nvPr/>
          </p:nvSpPr>
          <p:spPr>
            <a:xfrm>
              <a:off x="2072921" y="2071395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모서리가 둥근 직사각형 675"/>
            <p:cNvSpPr/>
            <p:nvPr/>
          </p:nvSpPr>
          <p:spPr>
            <a:xfrm>
              <a:off x="271300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모서리가 둥근 직사각형 676"/>
            <p:cNvSpPr/>
            <p:nvPr/>
          </p:nvSpPr>
          <p:spPr>
            <a:xfrm>
              <a:off x="788644" y="21361909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8" name="모서리가 둥근 직사각형 677"/>
            <p:cNvSpPr/>
            <p:nvPr/>
          </p:nvSpPr>
          <p:spPr>
            <a:xfrm>
              <a:off x="143284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모서리가 둥근 직사각형 678"/>
            <p:cNvSpPr/>
            <p:nvPr/>
          </p:nvSpPr>
          <p:spPr>
            <a:xfrm>
              <a:off x="2072921" y="213623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모서리가 둥근 직사각형 679"/>
            <p:cNvSpPr/>
            <p:nvPr/>
          </p:nvSpPr>
          <p:spPr>
            <a:xfrm>
              <a:off x="271300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1" name="모서리가 둥근 직사각형 680"/>
            <p:cNvSpPr/>
            <p:nvPr/>
          </p:nvSpPr>
          <p:spPr>
            <a:xfrm>
              <a:off x="803565" y="2200991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모서리가 둥근 직사각형 681"/>
            <p:cNvSpPr/>
            <p:nvPr/>
          </p:nvSpPr>
          <p:spPr>
            <a:xfrm>
              <a:off x="1447762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모서리가 둥근 직사각형 682"/>
            <p:cNvSpPr/>
            <p:nvPr/>
          </p:nvSpPr>
          <p:spPr>
            <a:xfrm>
              <a:off x="2087842" y="2201038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4" name="모서리가 둥근 직사각형 683"/>
            <p:cNvSpPr/>
            <p:nvPr/>
          </p:nvSpPr>
          <p:spPr>
            <a:xfrm>
              <a:off x="2727922" y="22009913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85" name="직선 화살표 연결선 684"/>
          <p:cNvCxnSpPr/>
          <p:nvPr/>
        </p:nvCxnSpPr>
        <p:spPr>
          <a:xfrm>
            <a:off x="6835447" y="24161714"/>
            <a:ext cx="5053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직선 화살표 연결선 685"/>
          <p:cNvCxnSpPr/>
          <p:nvPr/>
        </p:nvCxnSpPr>
        <p:spPr>
          <a:xfrm>
            <a:off x="8121881" y="24161714"/>
            <a:ext cx="5053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직선 화살표 연결선 686"/>
          <p:cNvCxnSpPr/>
          <p:nvPr/>
        </p:nvCxnSpPr>
        <p:spPr>
          <a:xfrm>
            <a:off x="9389965" y="24151730"/>
            <a:ext cx="5053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TextBox 687"/>
          <p:cNvSpPr txBox="1"/>
          <p:nvPr/>
        </p:nvSpPr>
        <p:spPr>
          <a:xfrm>
            <a:off x="6750145" y="24162007"/>
            <a:ext cx="627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SB</a:t>
            </a:r>
            <a:endParaRPr lang="ko-KR" altLang="en-US" sz="2000" dirty="0"/>
          </a:p>
        </p:txBody>
      </p:sp>
      <p:sp>
        <p:nvSpPr>
          <p:cNvPr id="689" name="TextBox 688"/>
          <p:cNvSpPr txBox="1"/>
          <p:nvPr/>
        </p:nvSpPr>
        <p:spPr>
          <a:xfrm>
            <a:off x="8060854" y="24162007"/>
            <a:ext cx="6273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SR</a:t>
            </a:r>
            <a:endParaRPr lang="ko-KR" altLang="en-US" sz="2000" dirty="0"/>
          </a:p>
        </p:txBody>
      </p:sp>
      <p:sp>
        <p:nvSpPr>
          <p:cNvPr id="690" name="TextBox 689"/>
          <p:cNvSpPr txBox="1"/>
          <p:nvPr/>
        </p:nvSpPr>
        <p:spPr>
          <a:xfrm>
            <a:off x="9183400" y="24131591"/>
            <a:ext cx="88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MC</a:t>
            </a:r>
            <a:endParaRPr lang="ko-KR" altLang="en-US" sz="2000" dirty="0"/>
          </a:p>
        </p:txBody>
      </p:sp>
      <p:grpSp>
        <p:nvGrpSpPr>
          <p:cNvPr id="691" name="그룹 690"/>
          <p:cNvGrpSpPr/>
          <p:nvPr/>
        </p:nvGrpSpPr>
        <p:grpSpPr>
          <a:xfrm>
            <a:off x="11034325" y="23023631"/>
            <a:ext cx="1030371" cy="1026681"/>
            <a:chOff x="773723" y="20065479"/>
            <a:chExt cx="2594279" cy="2584988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692" name="모서리가 둥근 직사각형 691"/>
            <p:cNvSpPr/>
            <p:nvPr/>
          </p:nvSpPr>
          <p:spPr>
            <a:xfrm>
              <a:off x="773723" y="20065479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모서리가 둥근 직사각형 692"/>
            <p:cNvSpPr/>
            <p:nvPr/>
          </p:nvSpPr>
          <p:spPr>
            <a:xfrm>
              <a:off x="1417920" y="20065479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4" name="모서리가 둥근 직사각형 693"/>
            <p:cNvSpPr/>
            <p:nvPr/>
          </p:nvSpPr>
          <p:spPr>
            <a:xfrm>
              <a:off x="2058000" y="20065953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5" name="모서리가 둥근 직사각형 694"/>
            <p:cNvSpPr/>
            <p:nvPr/>
          </p:nvSpPr>
          <p:spPr>
            <a:xfrm>
              <a:off x="2698080" y="20065479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모서리가 둥근 직사각형 695"/>
            <p:cNvSpPr/>
            <p:nvPr/>
          </p:nvSpPr>
          <p:spPr>
            <a:xfrm>
              <a:off x="788644" y="2071348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모서리가 둥근 직사각형 696"/>
            <p:cNvSpPr/>
            <p:nvPr/>
          </p:nvSpPr>
          <p:spPr>
            <a:xfrm>
              <a:off x="1432841" y="20713483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8" name="모서리가 둥근 직사각형 697"/>
            <p:cNvSpPr/>
            <p:nvPr/>
          </p:nvSpPr>
          <p:spPr>
            <a:xfrm>
              <a:off x="2072921" y="20713957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9" name="모서리가 둥근 직사각형 698"/>
            <p:cNvSpPr/>
            <p:nvPr/>
          </p:nvSpPr>
          <p:spPr>
            <a:xfrm>
              <a:off x="2713001" y="20713483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모서리가 둥근 직사각형 699"/>
            <p:cNvSpPr/>
            <p:nvPr/>
          </p:nvSpPr>
          <p:spPr>
            <a:xfrm>
              <a:off x="788644" y="21361909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1" name="모서리가 둥근 직사각형 700"/>
            <p:cNvSpPr/>
            <p:nvPr/>
          </p:nvSpPr>
          <p:spPr>
            <a:xfrm>
              <a:off x="1432841" y="21361909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모서리가 둥근 직사각형 701"/>
            <p:cNvSpPr/>
            <p:nvPr/>
          </p:nvSpPr>
          <p:spPr>
            <a:xfrm>
              <a:off x="2072921" y="21362383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3" name="모서리가 둥근 직사각형 702"/>
            <p:cNvSpPr/>
            <p:nvPr/>
          </p:nvSpPr>
          <p:spPr>
            <a:xfrm>
              <a:off x="2713001" y="21361909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모서리가 둥근 직사각형 703"/>
            <p:cNvSpPr/>
            <p:nvPr/>
          </p:nvSpPr>
          <p:spPr>
            <a:xfrm>
              <a:off x="803565" y="2200991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모서리가 둥근 직사각형 704"/>
            <p:cNvSpPr/>
            <p:nvPr/>
          </p:nvSpPr>
          <p:spPr>
            <a:xfrm>
              <a:off x="1447762" y="22009913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모서리가 둥근 직사각형 705"/>
            <p:cNvSpPr/>
            <p:nvPr/>
          </p:nvSpPr>
          <p:spPr>
            <a:xfrm>
              <a:off x="2087842" y="22010387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모서리가 둥근 직사각형 706"/>
            <p:cNvSpPr/>
            <p:nvPr/>
          </p:nvSpPr>
          <p:spPr>
            <a:xfrm>
              <a:off x="2727922" y="22009913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08" name="직선 화살표 연결선 707"/>
          <p:cNvCxnSpPr/>
          <p:nvPr/>
        </p:nvCxnSpPr>
        <p:spPr>
          <a:xfrm>
            <a:off x="10676080" y="24151730"/>
            <a:ext cx="5053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TextBox 708"/>
          <p:cNvSpPr txBox="1"/>
          <p:nvPr/>
        </p:nvSpPr>
        <p:spPr>
          <a:xfrm>
            <a:off x="10484607" y="24131591"/>
            <a:ext cx="888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AK</a:t>
            </a:r>
            <a:endParaRPr lang="ko-KR" altLang="en-US" sz="2000" dirty="0"/>
          </a:p>
        </p:txBody>
      </p:sp>
      <p:sp>
        <p:nvSpPr>
          <p:cNvPr id="710" name="TextBox 709"/>
          <p:cNvSpPr txBox="1"/>
          <p:nvPr/>
        </p:nvSpPr>
        <p:spPr>
          <a:xfrm>
            <a:off x="5818468" y="24542380"/>
            <a:ext cx="368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Fig. 3. FACE </a:t>
            </a:r>
            <a:r>
              <a:rPr lang="ko-KR" altLang="en-US" sz="3200" dirty="0" smtClean="0"/>
              <a:t>기법</a:t>
            </a:r>
            <a:r>
              <a:rPr lang="en-US" altLang="ko-KR" sz="3200" dirty="0" smtClean="0"/>
              <a:t>2, 3</a:t>
            </a:r>
            <a:endParaRPr lang="ko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1" name="모서리가 둥근 직사각형 710"/>
              <p:cNvSpPr/>
              <p:nvPr/>
            </p:nvSpPr>
            <p:spPr>
              <a:xfrm>
                <a:off x="12517167" y="19332338"/>
                <a:ext cx="1806828" cy="539082"/>
              </a:xfrm>
              <a:prstGeom prst="roundRect">
                <a:avLst/>
              </a:prstGeom>
              <a:solidFill>
                <a:srgbClr val="1B4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𝑭𝑨𝑪𝑬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𝒓𝒅</m:t>
                          </m:r>
                          <m: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1" name="모서리가 둥근 직사각형 7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167" y="19332338"/>
                <a:ext cx="1806828" cy="53908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2" name="모서리가 둥근 직사각형 711"/>
              <p:cNvSpPr/>
              <p:nvPr/>
            </p:nvSpPr>
            <p:spPr>
              <a:xfrm>
                <a:off x="12517167" y="22213604"/>
                <a:ext cx="1806828" cy="539082"/>
              </a:xfrm>
              <a:prstGeom prst="roundRect">
                <a:avLst/>
              </a:prstGeom>
              <a:solidFill>
                <a:srgbClr val="1B43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𝑭𝑨𝑪𝑬</m:t>
                          </m:r>
                        </m:e>
                        <m:sub>
                          <m: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𝒓𝒅</m:t>
                          </m:r>
                          <m: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ko-KR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</m:oMath>
                  </m:oMathPara>
                </a14:m>
                <a:endParaRPr lang="ko-KR" alt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2" name="모서리가 둥근 직사각형 7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7167" y="22213604"/>
                <a:ext cx="1806828" cy="539082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3" name="TextBox 712"/>
          <p:cNvSpPr txBox="1"/>
          <p:nvPr/>
        </p:nvSpPr>
        <p:spPr>
          <a:xfrm>
            <a:off x="14241838" y="19881305"/>
            <a:ext cx="2801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Round 2</a:t>
            </a:r>
            <a:endParaRPr lang="ko-KR" altLang="en-US" sz="2400" dirty="0"/>
          </a:p>
        </p:txBody>
      </p:sp>
      <p:grpSp>
        <p:nvGrpSpPr>
          <p:cNvPr id="731" name="그룹 730"/>
          <p:cNvGrpSpPr/>
          <p:nvPr/>
        </p:nvGrpSpPr>
        <p:grpSpPr>
          <a:xfrm>
            <a:off x="12560163" y="20601083"/>
            <a:ext cx="1030371" cy="1026681"/>
            <a:chOff x="773723" y="20065479"/>
            <a:chExt cx="2594279" cy="2584988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732" name="모서리가 둥근 직사각형 731"/>
            <p:cNvSpPr/>
            <p:nvPr/>
          </p:nvSpPr>
          <p:spPr>
            <a:xfrm>
              <a:off x="773723" y="20065479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모서리가 둥근 직사각형 732"/>
            <p:cNvSpPr/>
            <p:nvPr/>
          </p:nvSpPr>
          <p:spPr>
            <a:xfrm>
              <a:off x="141792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4" name="모서리가 둥근 직사각형 733"/>
            <p:cNvSpPr/>
            <p:nvPr/>
          </p:nvSpPr>
          <p:spPr>
            <a:xfrm>
              <a:off x="2058000" y="2006595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5" name="모서리가 둥근 직사각형 734"/>
            <p:cNvSpPr/>
            <p:nvPr/>
          </p:nvSpPr>
          <p:spPr>
            <a:xfrm>
              <a:off x="269808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6" name="모서리가 둥근 직사각형 735"/>
            <p:cNvSpPr/>
            <p:nvPr/>
          </p:nvSpPr>
          <p:spPr>
            <a:xfrm>
              <a:off x="788644" y="2071348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7" name="모서리가 둥근 직사각형 736"/>
            <p:cNvSpPr/>
            <p:nvPr/>
          </p:nvSpPr>
          <p:spPr>
            <a:xfrm>
              <a:off x="143284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8" name="모서리가 둥근 직사각형 737"/>
            <p:cNvSpPr/>
            <p:nvPr/>
          </p:nvSpPr>
          <p:spPr>
            <a:xfrm>
              <a:off x="2072921" y="2071395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9" name="모서리가 둥근 직사각형 738"/>
            <p:cNvSpPr/>
            <p:nvPr/>
          </p:nvSpPr>
          <p:spPr>
            <a:xfrm>
              <a:off x="271300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모서리가 둥근 직사각형 739"/>
            <p:cNvSpPr/>
            <p:nvPr/>
          </p:nvSpPr>
          <p:spPr>
            <a:xfrm>
              <a:off x="788644" y="21361909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모서리가 둥근 직사각형 740"/>
            <p:cNvSpPr/>
            <p:nvPr/>
          </p:nvSpPr>
          <p:spPr>
            <a:xfrm>
              <a:off x="143284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모서리가 둥근 직사각형 741"/>
            <p:cNvSpPr/>
            <p:nvPr/>
          </p:nvSpPr>
          <p:spPr>
            <a:xfrm>
              <a:off x="2072921" y="213623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3" name="모서리가 둥근 직사각형 742"/>
            <p:cNvSpPr/>
            <p:nvPr/>
          </p:nvSpPr>
          <p:spPr>
            <a:xfrm>
              <a:off x="271300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4" name="모서리가 둥근 직사각형 743"/>
            <p:cNvSpPr/>
            <p:nvPr/>
          </p:nvSpPr>
          <p:spPr>
            <a:xfrm>
              <a:off x="803565" y="2200991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5" name="모서리가 둥근 직사각형 744"/>
            <p:cNvSpPr/>
            <p:nvPr/>
          </p:nvSpPr>
          <p:spPr>
            <a:xfrm>
              <a:off x="1447762" y="2200991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6" name="모서리가 둥근 직사각형 745"/>
            <p:cNvSpPr/>
            <p:nvPr/>
          </p:nvSpPr>
          <p:spPr>
            <a:xfrm>
              <a:off x="2087842" y="2201038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7" name="모서리가 둥근 직사각형 746"/>
            <p:cNvSpPr/>
            <p:nvPr/>
          </p:nvSpPr>
          <p:spPr>
            <a:xfrm>
              <a:off x="2727922" y="22009913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48" name="직선 화살표 연결선 747"/>
          <p:cNvCxnSpPr/>
          <p:nvPr/>
        </p:nvCxnSpPr>
        <p:spPr>
          <a:xfrm>
            <a:off x="13420581" y="21739166"/>
            <a:ext cx="8308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0" name="TextBox 749"/>
          <p:cNvSpPr txBox="1"/>
          <p:nvPr/>
        </p:nvSpPr>
        <p:spPr>
          <a:xfrm>
            <a:off x="13311502" y="21739646"/>
            <a:ext cx="101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SB, SR</a:t>
            </a:r>
            <a:endParaRPr lang="ko-KR" altLang="en-US" sz="2000" dirty="0"/>
          </a:p>
        </p:txBody>
      </p:sp>
      <p:grpSp>
        <p:nvGrpSpPr>
          <p:cNvPr id="751" name="그룹 750"/>
          <p:cNvGrpSpPr/>
          <p:nvPr/>
        </p:nvGrpSpPr>
        <p:grpSpPr>
          <a:xfrm>
            <a:off x="13925499" y="20599331"/>
            <a:ext cx="1030371" cy="1026681"/>
            <a:chOff x="773723" y="20065479"/>
            <a:chExt cx="2594279" cy="2584988"/>
          </a:xfrm>
          <a:solidFill>
            <a:schemeClr val="accent1"/>
          </a:solidFill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752" name="모서리가 둥근 직사각형 751"/>
            <p:cNvSpPr/>
            <p:nvPr/>
          </p:nvSpPr>
          <p:spPr>
            <a:xfrm>
              <a:off x="773723" y="20065479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3" name="모서리가 둥근 직사각형 752"/>
            <p:cNvSpPr/>
            <p:nvPr/>
          </p:nvSpPr>
          <p:spPr>
            <a:xfrm>
              <a:off x="141792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4" name="모서리가 둥근 직사각형 753"/>
            <p:cNvSpPr/>
            <p:nvPr/>
          </p:nvSpPr>
          <p:spPr>
            <a:xfrm>
              <a:off x="2058000" y="2006595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5" name="모서리가 둥근 직사각형 754"/>
            <p:cNvSpPr/>
            <p:nvPr/>
          </p:nvSpPr>
          <p:spPr>
            <a:xfrm>
              <a:off x="2698080" y="2006547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6" name="모서리가 둥근 직사각형 755"/>
            <p:cNvSpPr/>
            <p:nvPr/>
          </p:nvSpPr>
          <p:spPr>
            <a:xfrm>
              <a:off x="788644" y="20713483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7" name="모서리가 둥근 직사각형 756"/>
            <p:cNvSpPr/>
            <p:nvPr/>
          </p:nvSpPr>
          <p:spPr>
            <a:xfrm>
              <a:off x="1432841" y="20713483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8" name="모서리가 둥근 직사각형 757"/>
            <p:cNvSpPr/>
            <p:nvPr/>
          </p:nvSpPr>
          <p:spPr>
            <a:xfrm>
              <a:off x="2072921" y="2071395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9" name="모서리가 둥근 직사각형 758"/>
            <p:cNvSpPr/>
            <p:nvPr/>
          </p:nvSpPr>
          <p:spPr>
            <a:xfrm>
              <a:off x="2713001" y="2071348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0" name="모서리가 둥근 직사각형 759"/>
            <p:cNvSpPr/>
            <p:nvPr/>
          </p:nvSpPr>
          <p:spPr>
            <a:xfrm>
              <a:off x="788644" y="21361909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1" name="모서리가 둥근 직사각형 760"/>
            <p:cNvSpPr/>
            <p:nvPr/>
          </p:nvSpPr>
          <p:spPr>
            <a:xfrm>
              <a:off x="143284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모서리가 둥근 직사각형 761"/>
            <p:cNvSpPr/>
            <p:nvPr/>
          </p:nvSpPr>
          <p:spPr>
            <a:xfrm>
              <a:off x="2072921" y="2136238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모서리가 둥근 직사각형 762"/>
            <p:cNvSpPr/>
            <p:nvPr/>
          </p:nvSpPr>
          <p:spPr>
            <a:xfrm>
              <a:off x="2713001" y="21361909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모서리가 둥근 직사각형 763"/>
            <p:cNvSpPr/>
            <p:nvPr/>
          </p:nvSpPr>
          <p:spPr>
            <a:xfrm>
              <a:off x="803565" y="22009913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모서리가 둥근 직사각형 764"/>
            <p:cNvSpPr/>
            <p:nvPr/>
          </p:nvSpPr>
          <p:spPr>
            <a:xfrm>
              <a:off x="1447762" y="22009913"/>
              <a:ext cx="640080" cy="64008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모서리가 둥근 직사각형 765"/>
            <p:cNvSpPr/>
            <p:nvPr/>
          </p:nvSpPr>
          <p:spPr>
            <a:xfrm>
              <a:off x="2087842" y="22010387"/>
              <a:ext cx="640080" cy="640080"/>
            </a:xfrm>
            <a:prstGeom prst="roundRect">
              <a:avLst/>
            </a:prstGeom>
            <a:grp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모서리가 둥근 직사각형 766"/>
            <p:cNvSpPr/>
            <p:nvPr/>
          </p:nvSpPr>
          <p:spPr>
            <a:xfrm>
              <a:off x="2727922" y="22009913"/>
              <a:ext cx="640080" cy="640080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72" name="그룹 771"/>
          <p:cNvGrpSpPr/>
          <p:nvPr/>
        </p:nvGrpSpPr>
        <p:grpSpPr>
          <a:xfrm>
            <a:off x="15388176" y="20611150"/>
            <a:ext cx="266073" cy="1026493"/>
            <a:chOff x="14496063" y="20611150"/>
            <a:chExt cx="266073" cy="1026493"/>
          </a:xfrm>
        </p:grpSpPr>
        <p:sp>
          <p:nvSpPr>
            <p:cNvPr id="768" name="모서리가 둥근 직사각형 767"/>
            <p:cNvSpPr/>
            <p:nvPr/>
          </p:nvSpPr>
          <p:spPr>
            <a:xfrm>
              <a:off x="14496063" y="20611150"/>
              <a:ext cx="254221" cy="254221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69" name="모서리가 둥근 직사각형 768"/>
            <p:cNvSpPr/>
            <p:nvPr/>
          </p:nvSpPr>
          <p:spPr>
            <a:xfrm>
              <a:off x="14501989" y="20868518"/>
              <a:ext cx="254221" cy="2542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0" name="모서리가 둥근 직사각형 769"/>
            <p:cNvSpPr/>
            <p:nvPr/>
          </p:nvSpPr>
          <p:spPr>
            <a:xfrm>
              <a:off x="14501989" y="21126054"/>
              <a:ext cx="254221" cy="2542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모서리가 둥근 직사각형 770"/>
            <p:cNvSpPr/>
            <p:nvPr/>
          </p:nvSpPr>
          <p:spPr>
            <a:xfrm>
              <a:off x="14507915" y="21383422"/>
              <a:ext cx="254221" cy="2542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774" name="꺾인 연결선 773"/>
          <p:cNvCxnSpPr>
            <a:stCxn id="752" idx="0"/>
            <a:endCxn id="768" idx="0"/>
          </p:cNvCxnSpPr>
          <p:nvPr/>
        </p:nvCxnSpPr>
        <p:spPr>
          <a:xfrm rot="16200000" flipH="1">
            <a:off x="14778038" y="19873902"/>
            <a:ext cx="11819" cy="1462677"/>
          </a:xfrm>
          <a:prstGeom prst="bentConnector3">
            <a:avLst>
              <a:gd name="adj1" fmla="val -19341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3" name="그룹 782"/>
          <p:cNvGrpSpPr/>
          <p:nvPr/>
        </p:nvGrpSpPr>
        <p:grpSpPr>
          <a:xfrm>
            <a:off x="15843178" y="21029360"/>
            <a:ext cx="199826" cy="199826"/>
            <a:chOff x="3126917" y="22164817"/>
            <a:chExt cx="199826" cy="199826"/>
          </a:xfrm>
        </p:grpSpPr>
        <p:sp>
          <p:nvSpPr>
            <p:cNvPr id="784" name="타원 783"/>
            <p:cNvSpPr/>
            <p:nvPr/>
          </p:nvSpPr>
          <p:spPr>
            <a:xfrm>
              <a:off x="3126917" y="22164817"/>
              <a:ext cx="199826" cy="1998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85" name="직선 연결선 784"/>
            <p:cNvCxnSpPr>
              <a:stCxn id="784" idx="1"/>
              <a:endCxn id="784" idx="5"/>
            </p:cNvCxnSpPr>
            <p:nvPr/>
          </p:nvCxnSpPr>
          <p:spPr>
            <a:xfrm>
              <a:off x="3156181" y="22194081"/>
              <a:ext cx="141298" cy="141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직선 연결선 785"/>
            <p:cNvCxnSpPr>
              <a:stCxn id="784" idx="3"/>
              <a:endCxn id="784" idx="7"/>
            </p:cNvCxnSpPr>
            <p:nvPr/>
          </p:nvCxnSpPr>
          <p:spPr>
            <a:xfrm flipV="1">
              <a:off x="3156181" y="22194081"/>
              <a:ext cx="141298" cy="141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1" name="그룹 790"/>
          <p:cNvGrpSpPr/>
          <p:nvPr/>
        </p:nvGrpSpPr>
        <p:grpSpPr>
          <a:xfrm>
            <a:off x="16198272" y="20399483"/>
            <a:ext cx="1715846" cy="1225137"/>
            <a:chOff x="14580380" y="21071840"/>
            <a:chExt cx="4037496" cy="27228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2" name="TextBox 791"/>
                <p:cNvSpPr txBox="1"/>
                <p:nvPr/>
              </p:nvSpPr>
              <p:spPr>
                <a:xfrm>
                  <a:off x="14742160" y="21071840"/>
                  <a:ext cx="3723687" cy="26822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792" name="TextBox 7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2160" y="21071840"/>
                  <a:ext cx="3723687" cy="268227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3" name="왼쪽 대괄호 792"/>
            <p:cNvSpPr/>
            <p:nvPr/>
          </p:nvSpPr>
          <p:spPr>
            <a:xfrm>
              <a:off x="14580380" y="21132800"/>
              <a:ext cx="217660" cy="2661920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4" name="왼쪽 대괄호 793"/>
            <p:cNvSpPr/>
            <p:nvPr/>
          </p:nvSpPr>
          <p:spPr>
            <a:xfrm rot="10800000">
              <a:off x="18448310" y="21132800"/>
              <a:ext cx="169566" cy="2661920"/>
            </a:xfrm>
            <a:prstGeom prst="leftBracket">
              <a:avLst>
                <a:gd name="adj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95" name="그룹 794"/>
          <p:cNvGrpSpPr/>
          <p:nvPr/>
        </p:nvGrpSpPr>
        <p:grpSpPr>
          <a:xfrm>
            <a:off x="18115230" y="21026141"/>
            <a:ext cx="199826" cy="199826"/>
            <a:chOff x="8656320" y="3718560"/>
            <a:chExt cx="441960" cy="441960"/>
          </a:xfrm>
        </p:grpSpPr>
        <p:sp>
          <p:nvSpPr>
            <p:cNvPr id="796" name="타원 795"/>
            <p:cNvSpPr/>
            <p:nvPr/>
          </p:nvSpPr>
          <p:spPr>
            <a:xfrm>
              <a:off x="8656320" y="3718560"/>
              <a:ext cx="441960" cy="4419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97" name="직선 연결선 796"/>
            <p:cNvCxnSpPr>
              <a:stCxn id="796" idx="2"/>
              <a:endCxn id="796" idx="6"/>
            </p:cNvCxnSpPr>
            <p:nvPr/>
          </p:nvCxnSpPr>
          <p:spPr>
            <a:xfrm>
              <a:off x="8656320" y="3939540"/>
              <a:ext cx="4419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직선 연결선 797"/>
            <p:cNvCxnSpPr>
              <a:stCxn id="796" idx="4"/>
              <a:endCxn id="796" idx="0"/>
            </p:cNvCxnSpPr>
            <p:nvPr/>
          </p:nvCxnSpPr>
          <p:spPr>
            <a:xfrm flipV="1">
              <a:off x="8877300" y="3718560"/>
              <a:ext cx="0" cy="4419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9" name="그룹 798"/>
          <p:cNvGrpSpPr/>
          <p:nvPr/>
        </p:nvGrpSpPr>
        <p:grpSpPr>
          <a:xfrm>
            <a:off x="18522202" y="20618441"/>
            <a:ext cx="266073" cy="1026493"/>
            <a:chOff x="14496063" y="20611150"/>
            <a:chExt cx="266073" cy="1026493"/>
          </a:xfrm>
        </p:grpSpPr>
        <p:sp>
          <p:nvSpPr>
            <p:cNvPr id="800" name="모서리가 둥근 직사각형 799"/>
            <p:cNvSpPr/>
            <p:nvPr/>
          </p:nvSpPr>
          <p:spPr>
            <a:xfrm>
              <a:off x="14496063" y="20611150"/>
              <a:ext cx="254221" cy="25422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1" name="모서리가 둥근 직사각형 800"/>
            <p:cNvSpPr/>
            <p:nvPr/>
          </p:nvSpPr>
          <p:spPr>
            <a:xfrm>
              <a:off x="14501989" y="20868518"/>
              <a:ext cx="254221" cy="25422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2" name="모서리가 둥근 직사각형 801"/>
            <p:cNvSpPr/>
            <p:nvPr/>
          </p:nvSpPr>
          <p:spPr>
            <a:xfrm>
              <a:off x="14501989" y="21126054"/>
              <a:ext cx="254221" cy="25422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3" name="모서리가 둥근 직사각형 802"/>
            <p:cNvSpPr/>
            <p:nvPr/>
          </p:nvSpPr>
          <p:spPr>
            <a:xfrm>
              <a:off x="14507915" y="21383422"/>
              <a:ext cx="254221" cy="25422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04" name="직선 화살표 연결선 803"/>
          <p:cNvCxnSpPr/>
          <p:nvPr/>
        </p:nvCxnSpPr>
        <p:spPr>
          <a:xfrm>
            <a:off x="16739508" y="21728702"/>
            <a:ext cx="8308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TextBox 804"/>
          <p:cNvSpPr txBox="1"/>
          <p:nvPr/>
        </p:nvSpPr>
        <p:spPr>
          <a:xfrm>
            <a:off x="16630429" y="21729182"/>
            <a:ext cx="101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MC, AK</a:t>
            </a:r>
            <a:endParaRPr lang="ko-KR" altLang="en-US" sz="2000" dirty="0"/>
          </a:p>
        </p:txBody>
      </p:sp>
      <p:sp>
        <p:nvSpPr>
          <p:cNvPr id="806" name="모서리가 둥근 직사각형 805"/>
          <p:cNvSpPr/>
          <p:nvPr/>
        </p:nvSpPr>
        <p:spPr>
          <a:xfrm>
            <a:off x="15251282" y="20280315"/>
            <a:ext cx="3704888" cy="1556618"/>
          </a:xfrm>
          <a:prstGeom prst="roundRect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7" name="TextBox 806"/>
          <p:cNvSpPr txBox="1"/>
          <p:nvPr/>
        </p:nvSpPr>
        <p:spPr>
          <a:xfrm>
            <a:off x="14353795" y="22289266"/>
            <a:ext cx="2801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err="1" smtClean="0"/>
              <a:t>Lookuptable</a:t>
            </a:r>
            <a:endParaRPr lang="ko-KR" altLang="en-US" sz="2400" dirty="0"/>
          </a:p>
        </p:txBody>
      </p:sp>
      <p:grpSp>
        <p:nvGrpSpPr>
          <p:cNvPr id="808" name="그룹 807"/>
          <p:cNvGrpSpPr/>
          <p:nvPr/>
        </p:nvGrpSpPr>
        <p:grpSpPr>
          <a:xfrm>
            <a:off x="13116799" y="23051630"/>
            <a:ext cx="266073" cy="1026493"/>
            <a:chOff x="14496063" y="20611150"/>
            <a:chExt cx="266073" cy="1026493"/>
          </a:xfrm>
        </p:grpSpPr>
        <p:sp>
          <p:nvSpPr>
            <p:cNvPr id="809" name="모서리가 둥근 직사각형 808"/>
            <p:cNvSpPr/>
            <p:nvPr/>
          </p:nvSpPr>
          <p:spPr>
            <a:xfrm>
              <a:off x="14496063" y="20611150"/>
              <a:ext cx="254221" cy="254221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0" name="모서리가 둥근 직사각형 809"/>
            <p:cNvSpPr/>
            <p:nvPr/>
          </p:nvSpPr>
          <p:spPr>
            <a:xfrm>
              <a:off x="14501989" y="20868518"/>
              <a:ext cx="254221" cy="2542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1" name="모서리가 둥근 직사각형 810"/>
            <p:cNvSpPr/>
            <p:nvPr/>
          </p:nvSpPr>
          <p:spPr>
            <a:xfrm>
              <a:off x="14501989" y="21126054"/>
              <a:ext cx="254221" cy="2542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2" name="모서리가 둥근 직사각형 811"/>
            <p:cNvSpPr/>
            <p:nvPr/>
          </p:nvSpPr>
          <p:spPr>
            <a:xfrm>
              <a:off x="14507915" y="21383422"/>
              <a:ext cx="254221" cy="254221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13" name="그룹 812"/>
          <p:cNvGrpSpPr/>
          <p:nvPr/>
        </p:nvGrpSpPr>
        <p:grpSpPr>
          <a:xfrm>
            <a:off x="13571801" y="23469840"/>
            <a:ext cx="199826" cy="199826"/>
            <a:chOff x="3126917" y="22164817"/>
            <a:chExt cx="199826" cy="199826"/>
          </a:xfrm>
        </p:grpSpPr>
        <p:sp>
          <p:nvSpPr>
            <p:cNvPr id="814" name="타원 813"/>
            <p:cNvSpPr/>
            <p:nvPr/>
          </p:nvSpPr>
          <p:spPr>
            <a:xfrm>
              <a:off x="3126917" y="22164817"/>
              <a:ext cx="199826" cy="19982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15" name="직선 연결선 814"/>
            <p:cNvCxnSpPr>
              <a:stCxn id="814" idx="1"/>
              <a:endCxn id="814" idx="5"/>
            </p:cNvCxnSpPr>
            <p:nvPr/>
          </p:nvCxnSpPr>
          <p:spPr>
            <a:xfrm>
              <a:off x="3156181" y="22194081"/>
              <a:ext cx="141298" cy="141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직선 연결선 815"/>
            <p:cNvCxnSpPr>
              <a:stCxn id="814" idx="3"/>
              <a:endCxn id="814" idx="7"/>
            </p:cNvCxnSpPr>
            <p:nvPr/>
          </p:nvCxnSpPr>
          <p:spPr>
            <a:xfrm flipV="1">
              <a:off x="3156181" y="22194081"/>
              <a:ext cx="141298" cy="14129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7" name="그룹 816"/>
          <p:cNvGrpSpPr/>
          <p:nvPr/>
        </p:nvGrpSpPr>
        <p:grpSpPr>
          <a:xfrm>
            <a:off x="13926895" y="22839963"/>
            <a:ext cx="1715846" cy="1225137"/>
            <a:chOff x="14580380" y="21071840"/>
            <a:chExt cx="4037496" cy="27228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8" name="TextBox 817"/>
                <p:cNvSpPr txBox="1"/>
                <p:nvPr/>
              </p:nvSpPr>
              <p:spPr>
                <a:xfrm>
                  <a:off x="14742160" y="21071840"/>
                  <a:ext cx="3723687" cy="26822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818" name="TextBox 8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42160" y="21071840"/>
                  <a:ext cx="3723687" cy="268227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9" name="왼쪽 대괄호 818"/>
            <p:cNvSpPr/>
            <p:nvPr/>
          </p:nvSpPr>
          <p:spPr>
            <a:xfrm>
              <a:off x="14580380" y="21132800"/>
              <a:ext cx="217660" cy="2661920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0" name="왼쪽 대괄호 819"/>
            <p:cNvSpPr/>
            <p:nvPr/>
          </p:nvSpPr>
          <p:spPr>
            <a:xfrm rot="10800000">
              <a:off x="18448310" y="21132800"/>
              <a:ext cx="169566" cy="2661920"/>
            </a:xfrm>
            <a:prstGeom prst="leftBracket">
              <a:avLst>
                <a:gd name="adj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30" name="직선 화살표 연결선 829"/>
          <p:cNvCxnSpPr/>
          <p:nvPr/>
        </p:nvCxnSpPr>
        <p:spPr>
          <a:xfrm>
            <a:off x="14468131" y="24169182"/>
            <a:ext cx="83081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" name="TextBox 830"/>
          <p:cNvSpPr txBox="1"/>
          <p:nvPr/>
        </p:nvSpPr>
        <p:spPr>
          <a:xfrm>
            <a:off x="14359052" y="24169662"/>
            <a:ext cx="1012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/>
              <a:t>MC</a:t>
            </a:r>
            <a:endParaRPr lang="ko-KR" altLang="en-US" sz="2000" dirty="0"/>
          </a:p>
        </p:txBody>
      </p:sp>
      <p:sp>
        <p:nvSpPr>
          <p:cNvPr id="832" name="모서리가 둥근 직사각형 831"/>
          <p:cNvSpPr/>
          <p:nvPr/>
        </p:nvSpPr>
        <p:spPr>
          <a:xfrm>
            <a:off x="12979905" y="22720795"/>
            <a:ext cx="2931108" cy="1556618"/>
          </a:xfrm>
          <a:prstGeom prst="roundRect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3" name="모서리가 둥근 직사각형 832"/>
          <p:cNvSpPr/>
          <p:nvPr/>
        </p:nvSpPr>
        <p:spPr>
          <a:xfrm>
            <a:off x="17267377" y="23290677"/>
            <a:ext cx="254221" cy="254221"/>
          </a:xfrm>
          <a:prstGeom prst="roundRect">
            <a:avLst/>
          </a:prstGeom>
          <a:solidFill>
            <a:srgbClr val="5B9BD5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4" name="모서리가 둥근 직사각형 833"/>
          <p:cNvSpPr/>
          <p:nvPr/>
        </p:nvSpPr>
        <p:spPr>
          <a:xfrm>
            <a:off x="17267377" y="23671276"/>
            <a:ext cx="254221" cy="25422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5" name="모서리가 둥근 직사각형 834"/>
          <p:cNvSpPr/>
          <p:nvPr/>
        </p:nvSpPr>
        <p:spPr>
          <a:xfrm>
            <a:off x="17267376" y="24051875"/>
            <a:ext cx="254221" cy="25422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6" name="TextBox 835"/>
          <p:cNvSpPr txBox="1"/>
          <p:nvPr/>
        </p:nvSpPr>
        <p:spPr>
          <a:xfrm>
            <a:off x="17617563" y="23229717"/>
            <a:ext cx="1133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State Byte</a:t>
            </a:r>
            <a:endParaRPr lang="ko-KR" altLang="en-US" sz="1800" dirty="0"/>
          </a:p>
        </p:txBody>
      </p:sp>
      <p:sp>
        <p:nvSpPr>
          <p:cNvPr id="837" name="TextBox 836"/>
          <p:cNvSpPr txBox="1"/>
          <p:nvPr/>
        </p:nvSpPr>
        <p:spPr>
          <a:xfrm>
            <a:off x="17617563" y="23599049"/>
            <a:ext cx="118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Cache Part</a:t>
            </a:r>
            <a:endParaRPr lang="ko-KR" altLang="en-US" sz="1800" dirty="0"/>
          </a:p>
        </p:txBody>
      </p:sp>
      <p:sp>
        <p:nvSpPr>
          <p:cNvPr id="838" name="TextBox 837"/>
          <p:cNvSpPr txBox="1"/>
          <p:nvPr/>
        </p:nvSpPr>
        <p:spPr>
          <a:xfrm>
            <a:off x="17617563" y="23990915"/>
            <a:ext cx="14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Different Part</a:t>
            </a:r>
            <a:endParaRPr lang="ko-KR" altLang="en-US" sz="1800" dirty="0"/>
          </a:p>
        </p:txBody>
      </p:sp>
      <p:sp>
        <p:nvSpPr>
          <p:cNvPr id="839" name="TextBox 838"/>
          <p:cNvSpPr txBox="1"/>
          <p:nvPr/>
        </p:nvSpPr>
        <p:spPr>
          <a:xfrm>
            <a:off x="13008863" y="24527164"/>
            <a:ext cx="36883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Fig. 3. FACE </a:t>
            </a:r>
            <a:r>
              <a:rPr lang="ko-KR" altLang="en-US" sz="3200" dirty="0" smtClean="0"/>
              <a:t>기법</a:t>
            </a:r>
            <a:r>
              <a:rPr lang="en-US" altLang="ko-KR" sz="3200" dirty="0" smtClean="0"/>
              <a:t>4, 5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302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1322</TotalTime>
  <Words>233</Words>
  <Application>Microsoft Office PowerPoint</Application>
  <PresentationFormat>사용자 지정</PresentationFormat>
  <Paragraphs>62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76</cp:revision>
  <dcterms:created xsi:type="dcterms:W3CDTF">2017-09-25T14:51:22Z</dcterms:created>
  <dcterms:modified xsi:type="dcterms:W3CDTF">2019-04-17T03:31:00Z</dcterms:modified>
</cp:coreProperties>
</file>