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348" r:id="rId4"/>
    <p:sldId id="331" r:id="rId5"/>
    <p:sldId id="281" r:id="rId6"/>
    <p:sldId id="349" r:id="rId7"/>
    <p:sldId id="282" r:id="rId8"/>
    <p:sldId id="283" r:id="rId9"/>
    <p:sldId id="284" r:id="rId10"/>
    <p:sldId id="288" r:id="rId11"/>
    <p:sldId id="289" r:id="rId12"/>
    <p:sldId id="290" r:id="rId13"/>
    <p:sldId id="287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B0E26F-507A-1440-9299-578948F0C7FC}" v="38" dt="2023-05-08T14:36:42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7" autoAdjust="0"/>
    <p:restoredTop sz="94660"/>
  </p:normalViewPr>
  <p:slideViewPr>
    <p:cSldViewPr snapToGrid="0">
      <p:cViewPr varScale="1">
        <p:scale>
          <a:sx n="98" d="100"/>
          <a:sy n="98" d="100"/>
        </p:scale>
        <p:origin x="224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185f8337-2247-4f37-8bdb-f28dabdaedae" providerId="ADAL" clId="{B7B0E26F-507A-1440-9299-578948F0C7FC}"/>
    <pc:docChg chg="undo redo custSel addSld delSld modSld">
      <pc:chgData name="김현준" userId="185f8337-2247-4f37-8bdb-f28dabdaedae" providerId="ADAL" clId="{B7B0E26F-507A-1440-9299-578948F0C7FC}" dt="2023-05-08T14:37:36.525" v="1451"/>
      <pc:docMkLst>
        <pc:docMk/>
      </pc:docMkLst>
      <pc:sldChg chg="add del">
        <pc:chgData name="김현준" userId="185f8337-2247-4f37-8bdb-f28dabdaedae" providerId="ADAL" clId="{B7B0E26F-507A-1440-9299-578948F0C7FC}" dt="2023-05-08T14:21:31.091" v="1305" actId="2696"/>
        <pc:sldMkLst>
          <pc:docMk/>
          <pc:sldMk cId="3708368835" sldId="257"/>
        </pc:sldMkLst>
      </pc:sldChg>
      <pc:sldChg chg="add del">
        <pc:chgData name="김현준" userId="185f8337-2247-4f37-8bdb-f28dabdaedae" providerId="ADAL" clId="{B7B0E26F-507A-1440-9299-578948F0C7FC}" dt="2023-05-08T14:21:31.091" v="1305" actId="2696"/>
        <pc:sldMkLst>
          <pc:docMk/>
          <pc:sldMk cId="2375204455" sldId="260"/>
        </pc:sldMkLst>
      </pc:sldChg>
      <pc:sldChg chg="add del">
        <pc:chgData name="김현준" userId="185f8337-2247-4f37-8bdb-f28dabdaedae" providerId="ADAL" clId="{B7B0E26F-507A-1440-9299-578948F0C7FC}" dt="2023-05-08T14:19:12.392" v="1100"/>
        <pc:sldMkLst>
          <pc:docMk/>
          <pc:sldMk cId="3400961963" sldId="260"/>
        </pc:sldMkLst>
      </pc:sldChg>
      <pc:sldChg chg="addSp delSp modSp mod modTransition delAnim modAnim">
        <pc:chgData name="김현준" userId="185f8337-2247-4f37-8bdb-f28dabdaedae" providerId="ADAL" clId="{B7B0E26F-507A-1440-9299-578948F0C7FC}" dt="2023-05-08T14:35:40.423" v="1445"/>
        <pc:sldMkLst>
          <pc:docMk/>
          <pc:sldMk cId="2406322206" sldId="269"/>
        </pc:sldMkLst>
        <pc:spChg chg="mod">
          <ac:chgData name="김현준" userId="185f8337-2247-4f37-8bdb-f28dabdaedae" providerId="ADAL" clId="{B7B0E26F-507A-1440-9299-578948F0C7FC}" dt="2023-05-08T14:21:54.155" v="1353" actId="20577"/>
          <ac:spMkLst>
            <pc:docMk/>
            <pc:sldMk cId="2406322206" sldId="269"/>
            <ac:spMk id="2" creationId="{00000000-0000-0000-0000-000000000000}"/>
          </ac:spMkLst>
        </pc:spChg>
        <pc:spChg chg="mod">
          <ac:chgData name="김현준" userId="185f8337-2247-4f37-8bdb-f28dabdaedae" providerId="ADAL" clId="{B7B0E26F-507A-1440-9299-578948F0C7FC}" dt="2023-05-08T14:22:03.031" v="1395" actId="113"/>
          <ac:spMkLst>
            <pc:docMk/>
            <pc:sldMk cId="2406322206" sldId="269"/>
            <ac:spMk id="3" creationId="{00000000-0000-0000-0000-000000000000}"/>
          </ac:spMkLst>
        </pc:spChg>
        <pc:picChg chg="add del mod">
          <ac:chgData name="김현준" userId="185f8337-2247-4f37-8bdb-f28dabdaedae" providerId="ADAL" clId="{B7B0E26F-507A-1440-9299-578948F0C7FC}" dt="2023-05-08T14:29:52.649" v="1441" actId="21"/>
          <ac:picMkLst>
            <pc:docMk/>
            <pc:sldMk cId="2406322206" sldId="269"/>
            <ac:picMk id="4" creationId="{8823A20D-4401-34DD-E597-693F41D3B8CF}"/>
          </ac:picMkLst>
        </pc:picChg>
        <pc:picChg chg="add del mod">
          <ac:chgData name="김현준" userId="185f8337-2247-4f37-8bdb-f28dabdaedae" providerId="ADAL" clId="{B7B0E26F-507A-1440-9299-578948F0C7FC}" dt="2023-05-08T14:35:40.423" v="1445"/>
          <ac:picMkLst>
            <pc:docMk/>
            <pc:sldMk cId="2406322206" sldId="269"/>
            <ac:picMk id="5" creationId="{522AE0C0-C5BE-8AF8-6A4D-29D5BF50C3AE}"/>
          </ac:picMkLst>
        </pc:picChg>
      </pc:sldChg>
      <pc:sldChg chg="modTransition">
        <pc:chgData name="김현준" userId="185f8337-2247-4f37-8bdb-f28dabdaedae" providerId="ADAL" clId="{B7B0E26F-507A-1440-9299-578948F0C7FC}" dt="2023-05-08T14:35:37.072" v="1444"/>
        <pc:sldMkLst>
          <pc:docMk/>
          <pc:sldMk cId="4034499981" sldId="274"/>
        </pc:sldMkLst>
      </pc:sldChg>
      <pc:sldChg chg="del">
        <pc:chgData name="김현준" userId="185f8337-2247-4f37-8bdb-f28dabdaedae" providerId="ADAL" clId="{B7B0E26F-507A-1440-9299-578948F0C7FC}" dt="2023-05-08T13:10:52.918" v="0" actId="2696"/>
        <pc:sldMkLst>
          <pc:docMk/>
          <pc:sldMk cId="575598755" sldId="275"/>
        </pc:sldMkLst>
      </pc:sldChg>
      <pc:sldChg chg="del">
        <pc:chgData name="김현준" userId="185f8337-2247-4f37-8bdb-f28dabdaedae" providerId="ADAL" clId="{B7B0E26F-507A-1440-9299-578948F0C7FC}" dt="2023-05-08T14:21:43.595" v="1306" actId="2696"/>
        <pc:sldMkLst>
          <pc:docMk/>
          <pc:sldMk cId="20776081" sldId="280"/>
        </pc:sldMkLst>
      </pc:sldChg>
      <pc:sldChg chg="addSp delSp modSp mod modTransition modAnim">
        <pc:chgData name="김현준" userId="185f8337-2247-4f37-8bdb-f28dabdaedae" providerId="ADAL" clId="{B7B0E26F-507A-1440-9299-578948F0C7FC}" dt="2023-05-08T14:35:40.423" v="1445"/>
        <pc:sldMkLst>
          <pc:docMk/>
          <pc:sldMk cId="744836193" sldId="281"/>
        </pc:sldMkLst>
        <pc:spChg chg="del mod">
          <ac:chgData name="김현준" userId="185f8337-2247-4f37-8bdb-f28dabdaedae" providerId="ADAL" clId="{B7B0E26F-507A-1440-9299-578948F0C7FC}" dt="2023-05-08T13:46:28.304" v="342" actId="21"/>
          <ac:spMkLst>
            <pc:docMk/>
            <pc:sldMk cId="744836193" sldId="281"/>
            <ac:spMk id="3" creationId="{E439DD2E-4270-F174-7512-CBFEFDFF905A}"/>
          </ac:spMkLst>
        </pc:spChg>
        <pc:spChg chg="del mod topLvl">
          <ac:chgData name="김현준" userId="185f8337-2247-4f37-8bdb-f28dabdaedae" providerId="ADAL" clId="{B7B0E26F-507A-1440-9299-578948F0C7FC}" dt="2023-05-08T13:42:58.672" v="86" actId="21"/>
          <ac:spMkLst>
            <pc:docMk/>
            <pc:sldMk cId="744836193" sldId="281"/>
            <ac:spMk id="6" creationId="{15EB4D8C-8843-4CF6-D936-CCA474216A0F}"/>
          </ac:spMkLst>
        </pc:spChg>
        <pc:spChg chg="del mod topLvl">
          <ac:chgData name="김현준" userId="185f8337-2247-4f37-8bdb-f28dabdaedae" providerId="ADAL" clId="{B7B0E26F-507A-1440-9299-578948F0C7FC}" dt="2023-05-08T13:42:58.672" v="86" actId="21"/>
          <ac:spMkLst>
            <pc:docMk/>
            <pc:sldMk cId="744836193" sldId="281"/>
            <ac:spMk id="10" creationId="{3632FB37-FAF1-F059-26DC-3E64292FFC9C}"/>
          </ac:spMkLst>
        </pc:spChg>
        <pc:spChg chg="del mod topLvl">
          <ac:chgData name="김현준" userId="185f8337-2247-4f37-8bdb-f28dabdaedae" providerId="ADAL" clId="{B7B0E26F-507A-1440-9299-578948F0C7FC}" dt="2023-05-08T13:42:58.672" v="86" actId="21"/>
          <ac:spMkLst>
            <pc:docMk/>
            <pc:sldMk cId="744836193" sldId="281"/>
            <ac:spMk id="11" creationId="{347D73ED-A688-6833-3D9B-950631CCD681}"/>
          </ac:spMkLst>
        </pc:spChg>
        <pc:spChg chg="del mod topLvl">
          <ac:chgData name="김현준" userId="185f8337-2247-4f37-8bdb-f28dabdaedae" providerId="ADAL" clId="{B7B0E26F-507A-1440-9299-578948F0C7FC}" dt="2023-05-08T13:42:58.672" v="86" actId="21"/>
          <ac:spMkLst>
            <pc:docMk/>
            <pc:sldMk cId="744836193" sldId="281"/>
            <ac:spMk id="12" creationId="{77E8B696-6344-3D64-758F-4F2F37F0257C}"/>
          </ac:spMkLst>
        </pc:spChg>
        <pc:spChg chg="del mod topLvl">
          <ac:chgData name="김현준" userId="185f8337-2247-4f37-8bdb-f28dabdaedae" providerId="ADAL" clId="{B7B0E26F-507A-1440-9299-578948F0C7FC}" dt="2023-05-08T13:42:58.672" v="86" actId="21"/>
          <ac:spMkLst>
            <pc:docMk/>
            <pc:sldMk cId="744836193" sldId="281"/>
            <ac:spMk id="13" creationId="{C53A5663-3AF3-7D37-9075-32912BCCFC85}"/>
          </ac:spMkLst>
        </pc:spChg>
        <pc:spChg chg="del mod topLvl">
          <ac:chgData name="김현준" userId="185f8337-2247-4f37-8bdb-f28dabdaedae" providerId="ADAL" clId="{B7B0E26F-507A-1440-9299-578948F0C7FC}" dt="2023-05-08T13:42:58.672" v="86" actId="21"/>
          <ac:spMkLst>
            <pc:docMk/>
            <pc:sldMk cId="744836193" sldId="281"/>
            <ac:spMk id="14" creationId="{5B1AEFDE-EEF9-6C42-CFA4-D635657831F1}"/>
          </ac:spMkLst>
        </pc:spChg>
        <pc:spChg chg="del mod topLvl">
          <ac:chgData name="김현준" userId="185f8337-2247-4f37-8bdb-f28dabdaedae" providerId="ADAL" clId="{B7B0E26F-507A-1440-9299-578948F0C7FC}" dt="2023-05-08T13:42:58.672" v="86" actId="21"/>
          <ac:spMkLst>
            <pc:docMk/>
            <pc:sldMk cId="744836193" sldId="281"/>
            <ac:spMk id="19" creationId="{4043483E-A370-5834-93BC-DFBB2B2EF4C2}"/>
          </ac:spMkLst>
        </pc:spChg>
        <pc:spChg chg="add mod">
          <ac:chgData name="김현준" userId="185f8337-2247-4f37-8bdb-f28dabdaedae" providerId="ADAL" clId="{B7B0E26F-507A-1440-9299-578948F0C7FC}" dt="2023-05-08T14:23:28.481" v="1398" actId="1076"/>
          <ac:spMkLst>
            <pc:docMk/>
            <pc:sldMk cId="744836193" sldId="281"/>
            <ac:spMk id="25" creationId="{7B93194D-F034-D55A-7207-07A646002D19}"/>
          </ac:spMkLst>
        </pc:spChg>
        <pc:spChg chg="add del mod">
          <ac:chgData name="김현준" userId="185f8337-2247-4f37-8bdb-f28dabdaedae" providerId="ADAL" clId="{B7B0E26F-507A-1440-9299-578948F0C7FC}" dt="2023-05-08T13:49:00.784" v="431" actId="21"/>
          <ac:spMkLst>
            <pc:docMk/>
            <pc:sldMk cId="744836193" sldId="281"/>
            <ac:spMk id="27" creationId="{67255778-103B-AB1D-6FB2-4F2698F6BEA6}"/>
          </ac:spMkLst>
        </pc:spChg>
        <pc:spChg chg="add mod">
          <ac:chgData name="김현준" userId="185f8337-2247-4f37-8bdb-f28dabdaedae" providerId="ADAL" clId="{B7B0E26F-507A-1440-9299-578948F0C7FC}" dt="2023-05-08T14:26:55.503" v="1438" actId="20577"/>
          <ac:spMkLst>
            <pc:docMk/>
            <pc:sldMk cId="744836193" sldId="281"/>
            <ac:spMk id="28" creationId="{4E562F79-A574-0B40-A173-AF4A5FEE8A16}"/>
          </ac:spMkLst>
        </pc:spChg>
        <pc:grpChg chg="del mod">
          <ac:chgData name="김현준" userId="185f8337-2247-4f37-8bdb-f28dabdaedae" providerId="ADAL" clId="{B7B0E26F-507A-1440-9299-578948F0C7FC}" dt="2023-05-08T13:41:51.602" v="34" actId="165"/>
          <ac:grpSpMkLst>
            <pc:docMk/>
            <pc:sldMk cId="744836193" sldId="281"/>
            <ac:grpSpMk id="4" creationId="{58544DAD-A7CC-7E54-6546-2A06AA0E9CE2}"/>
          </ac:grpSpMkLst>
        </pc:grpChg>
        <pc:grpChg chg="del mod topLvl">
          <ac:chgData name="김현준" userId="185f8337-2247-4f37-8bdb-f28dabdaedae" providerId="ADAL" clId="{B7B0E26F-507A-1440-9299-578948F0C7FC}" dt="2023-05-08T13:46:28.304" v="342" actId="21"/>
          <ac:grpSpMkLst>
            <pc:docMk/>
            <pc:sldMk cId="744836193" sldId="281"/>
            <ac:grpSpMk id="9" creationId="{E21017CD-2CFE-0D33-CB55-23159C3E55D5}"/>
          </ac:grpSpMkLst>
        </pc:grpChg>
        <pc:picChg chg="del mod topLvl">
          <ac:chgData name="김현준" userId="185f8337-2247-4f37-8bdb-f28dabdaedae" providerId="ADAL" clId="{B7B0E26F-507A-1440-9299-578948F0C7FC}" dt="2023-05-08T13:46:28.304" v="342" actId="21"/>
          <ac:picMkLst>
            <pc:docMk/>
            <pc:sldMk cId="744836193" sldId="281"/>
            <ac:picMk id="5" creationId="{A54ADC06-BDC6-3099-7184-AFEFD2B6D020}"/>
          </ac:picMkLst>
        </pc:picChg>
        <pc:picChg chg="del mod topLvl">
          <ac:chgData name="김현준" userId="185f8337-2247-4f37-8bdb-f28dabdaedae" providerId="ADAL" clId="{B7B0E26F-507A-1440-9299-578948F0C7FC}" dt="2023-05-08T13:46:28.304" v="342" actId="21"/>
          <ac:picMkLst>
            <pc:docMk/>
            <pc:sldMk cId="744836193" sldId="281"/>
            <ac:picMk id="7" creationId="{03D429C1-EA5E-7161-8A68-A82D6BBE5A0D}"/>
          </ac:picMkLst>
        </pc:picChg>
        <pc:picChg chg="del mod topLvl">
          <ac:chgData name="김현준" userId="185f8337-2247-4f37-8bdb-f28dabdaedae" providerId="ADAL" clId="{B7B0E26F-507A-1440-9299-578948F0C7FC}" dt="2023-05-08T13:46:28.304" v="342" actId="21"/>
          <ac:picMkLst>
            <pc:docMk/>
            <pc:sldMk cId="744836193" sldId="281"/>
            <ac:picMk id="8" creationId="{965B67DA-790C-355E-4820-6064D7130898}"/>
          </ac:picMkLst>
        </pc:picChg>
        <pc:picChg chg="mod topLvl">
          <ac:chgData name="김현준" userId="185f8337-2247-4f37-8bdb-f28dabdaedae" providerId="ADAL" clId="{B7B0E26F-507A-1440-9299-578948F0C7FC}" dt="2023-05-08T14:23:28.481" v="1398" actId="1076"/>
          <ac:picMkLst>
            <pc:docMk/>
            <pc:sldMk cId="744836193" sldId="281"/>
            <ac:picMk id="15" creationId="{1D56E4E3-9C54-8DC2-11FD-BFA00AEBA340}"/>
          </ac:picMkLst>
        </pc:picChg>
        <pc:picChg chg="del mod topLvl">
          <ac:chgData name="김현준" userId="185f8337-2247-4f37-8bdb-f28dabdaedae" providerId="ADAL" clId="{B7B0E26F-507A-1440-9299-578948F0C7FC}" dt="2023-05-08T13:46:28.304" v="342" actId="21"/>
          <ac:picMkLst>
            <pc:docMk/>
            <pc:sldMk cId="744836193" sldId="281"/>
            <ac:picMk id="16" creationId="{1DCEAFE1-5319-D1F9-61D0-29A7A008EEAF}"/>
          </ac:picMkLst>
        </pc:picChg>
        <pc:picChg chg="del mod topLvl">
          <ac:chgData name="김현준" userId="185f8337-2247-4f37-8bdb-f28dabdaedae" providerId="ADAL" clId="{B7B0E26F-507A-1440-9299-578948F0C7FC}" dt="2023-05-08T13:46:28.304" v="342" actId="21"/>
          <ac:picMkLst>
            <pc:docMk/>
            <pc:sldMk cId="744836193" sldId="281"/>
            <ac:picMk id="17" creationId="{BA64603D-6227-2235-1491-4D5C1D1118FC}"/>
          </ac:picMkLst>
        </pc:picChg>
        <pc:picChg chg="del mod topLvl">
          <ac:chgData name="김현준" userId="185f8337-2247-4f37-8bdb-f28dabdaedae" providerId="ADAL" clId="{B7B0E26F-507A-1440-9299-578948F0C7FC}" dt="2023-05-08T13:46:28.304" v="342" actId="21"/>
          <ac:picMkLst>
            <pc:docMk/>
            <pc:sldMk cId="744836193" sldId="281"/>
            <ac:picMk id="18" creationId="{4DE0CF16-8BD0-86E5-5EC1-0B19B2F06633}"/>
          </ac:picMkLst>
        </pc:picChg>
        <pc:picChg chg="add del mod">
          <ac:chgData name="김현준" userId="185f8337-2247-4f37-8bdb-f28dabdaedae" providerId="ADAL" clId="{B7B0E26F-507A-1440-9299-578948F0C7FC}" dt="2023-05-08T14:35:40.423" v="1445"/>
          <ac:picMkLst>
            <pc:docMk/>
            <pc:sldMk cId="744836193" sldId="281"/>
            <ac:picMk id="29" creationId="{AF6A47AD-51F0-6195-97E2-1D88DCDC08B3}"/>
          </ac:picMkLst>
        </pc:picChg>
      </pc:sldChg>
      <pc:sldChg chg="addSp modSp mod modTransition">
        <pc:chgData name="김현준" userId="185f8337-2247-4f37-8bdb-f28dabdaedae" providerId="ADAL" clId="{B7B0E26F-507A-1440-9299-578948F0C7FC}" dt="2023-05-08T14:35:37.072" v="1444"/>
        <pc:sldMkLst>
          <pc:docMk/>
          <pc:sldMk cId="4097129199" sldId="282"/>
        </pc:sldMkLst>
        <pc:spChg chg="mod">
          <ac:chgData name="김현준" userId="185f8337-2247-4f37-8bdb-f28dabdaedae" providerId="ADAL" clId="{B7B0E26F-507A-1440-9299-578948F0C7FC}" dt="2023-05-08T13:55:13.773" v="611" actId="20577"/>
          <ac:spMkLst>
            <pc:docMk/>
            <pc:sldMk cId="4097129199" sldId="282"/>
            <ac:spMk id="3" creationId="{AEDE47F5-0114-A3A3-9A3E-7E1790F3EFCD}"/>
          </ac:spMkLst>
        </pc:spChg>
        <pc:spChg chg="add mod">
          <ac:chgData name="김현준" userId="185f8337-2247-4f37-8bdb-f28dabdaedae" providerId="ADAL" clId="{B7B0E26F-507A-1440-9299-578948F0C7FC}" dt="2023-05-08T13:55:49.751" v="658" actId="1076"/>
          <ac:spMkLst>
            <pc:docMk/>
            <pc:sldMk cId="4097129199" sldId="282"/>
            <ac:spMk id="8" creationId="{19DEB580-FAFF-EF60-3EDD-DD9D3AE4707E}"/>
          </ac:spMkLst>
        </pc:spChg>
        <pc:grpChg chg="mod">
          <ac:chgData name="김현준" userId="185f8337-2247-4f37-8bdb-f28dabdaedae" providerId="ADAL" clId="{B7B0E26F-507A-1440-9299-578948F0C7FC}" dt="2023-05-08T13:55:51.168" v="659" actId="1076"/>
          <ac:grpSpMkLst>
            <pc:docMk/>
            <pc:sldMk cId="4097129199" sldId="282"/>
            <ac:grpSpMk id="5" creationId="{D6C1E609-2A74-8C30-C324-E23E9D4F3E37}"/>
          </ac:grpSpMkLst>
        </pc:grpChg>
      </pc:sldChg>
      <pc:sldChg chg="addSp modSp mod modTransition">
        <pc:chgData name="김현준" userId="185f8337-2247-4f37-8bdb-f28dabdaedae" providerId="ADAL" clId="{B7B0E26F-507A-1440-9299-578948F0C7FC}" dt="2023-05-08T14:35:37.072" v="1444"/>
        <pc:sldMkLst>
          <pc:docMk/>
          <pc:sldMk cId="70650760" sldId="283"/>
        </pc:sldMkLst>
        <pc:spChg chg="mod">
          <ac:chgData name="김현준" userId="185f8337-2247-4f37-8bdb-f28dabdaedae" providerId="ADAL" clId="{B7B0E26F-507A-1440-9299-578948F0C7FC}" dt="2023-05-08T13:57:36.088" v="687" actId="1076"/>
          <ac:spMkLst>
            <pc:docMk/>
            <pc:sldMk cId="70650760" sldId="283"/>
            <ac:spMk id="3" creationId="{E267957B-D256-1AB7-67B7-A2C9FE437903}"/>
          </ac:spMkLst>
        </pc:spChg>
        <pc:spChg chg="add mod">
          <ac:chgData name="김현준" userId="185f8337-2247-4f37-8bdb-f28dabdaedae" providerId="ADAL" clId="{B7B0E26F-507A-1440-9299-578948F0C7FC}" dt="2023-05-08T13:57:30.725" v="685" actId="1038"/>
          <ac:spMkLst>
            <pc:docMk/>
            <pc:sldMk cId="70650760" sldId="283"/>
            <ac:spMk id="6" creationId="{BFDB9819-BFAC-1C22-EE61-4B700ED33A34}"/>
          </ac:spMkLst>
        </pc:spChg>
        <pc:picChg chg="mod modCrop">
          <ac:chgData name="김현준" userId="185f8337-2247-4f37-8bdb-f28dabdaedae" providerId="ADAL" clId="{B7B0E26F-507A-1440-9299-578948F0C7FC}" dt="2023-05-08T13:56:53.139" v="669" actId="1076"/>
          <ac:picMkLst>
            <pc:docMk/>
            <pc:sldMk cId="70650760" sldId="283"/>
            <ac:picMk id="4" creationId="{8F9D89B0-0C6E-1E18-1ED5-9A44D28FCC5F}"/>
          </ac:picMkLst>
        </pc:picChg>
      </pc:sldChg>
      <pc:sldChg chg="addSp modSp mod modTransition">
        <pc:chgData name="김현준" userId="185f8337-2247-4f37-8bdb-f28dabdaedae" providerId="ADAL" clId="{B7B0E26F-507A-1440-9299-578948F0C7FC}" dt="2023-05-08T14:35:37.072" v="1444"/>
        <pc:sldMkLst>
          <pc:docMk/>
          <pc:sldMk cId="2346396783" sldId="284"/>
        </pc:sldMkLst>
        <pc:spChg chg="mod">
          <ac:chgData name="김현준" userId="185f8337-2247-4f37-8bdb-f28dabdaedae" providerId="ADAL" clId="{B7B0E26F-507A-1440-9299-578948F0C7FC}" dt="2023-05-08T13:58:57.865" v="722" actId="1076"/>
          <ac:spMkLst>
            <pc:docMk/>
            <pc:sldMk cId="2346396783" sldId="284"/>
            <ac:spMk id="3" creationId="{10DF9B8B-A052-DA1E-9F79-7656C0DE7590}"/>
          </ac:spMkLst>
        </pc:spChg>
        <pc:spChg chg="add mod">
          <ac:chgData name="김현준" userId="185f8337-2247-4f37-8bdb-f28dabdaedae" providerId="ADAL" clId="{B7B0E26F-507A-1440-9299-578948F0C7FC}" dt="2023-05-08T13:58:43.456" v="718" actId="1076"/>
          <ac:spMkLst>
            <pc:docMk/>
            <pc:sldMk cId="2346396783" sldId="284"/>
            <ac:spMk id="6" creationId="{3222255F-AF2F-FF52-43DC-CC089720F6EB}"/>
          </ac:spMkLst>
        </pc:spChg>
        <pc:picChg chg="mod">
          <ac:chgData name="김현준" userId="185f8337-2247-4f37-8bdb-f28dabdaedae" providerId="ADAL" clId="{B7B0E26F-507A-1440-9299-578948F0C7FC}" dt="2023-05-08T13:58:28.462" v="710" actId="1076"/>
          <ac:picMkLst>
            <pc:docMk/>
            <pc:sldMk cId="2346396783" sldId="284"/>
            <ac:picMk id="4" creationId="{748BD9C5-9851-BD76-EF6B-C5C2AC00D357}"/>
          </ac:picMkLst>
        </pc:picChg>
      </pc:sldChg>
      <pc:sldChg chg="del">
        <pc:chgData name="김현준" userId="185f8337-2247-4f37-8bdb-f28dabdaedae" providerId="ADAL" clId="{B7B0E26F-507A-1440-9299-578948F0C7FC}" dt="2023-05-08T13:33:26.043" v="7" actId="2696"/>
        <pc:sldMkLst>
          <pc:docMk/>
          <pc:sldMk cId="3925002321" sldId="286"/>
        </pc:sldMkLst>
      </pc:sldChg>
      <pc:sldChg chg="delSp modSp mod modTransition">
        <pc:chgData name="김현준" userId="185f8337-2247-4f37-8bdb-f28dabdaedae" providerId="ADAL" clId="{B7B0E26F-507A-1440-9299-578948F0C7FC}" dt="2023-05-08T14:35:37.072" v="1444"/>
        <pc:sldMkLst>
          <pc:docMk/>
          <pc:sldMk cId="1655927949" sldId="287"/>
        </pc:sldMkLst>
        <pc:spChg chg="mod">
          <ac:chgData name="김현준" userId="185f8337-2247-4f37-8bdb-f28dabdaedae" providerId="ADAL" clId="{B7B0E26F-507A-1440-9299-578948F0C7FC}" dt="2023-05-08T14:21:24.590" v="1304" actId="5793"/>
          <ac:spMkLst>
            <pc:docMk/>
            <pc:sldMk cId="1655927949" sldId="287"/>
            <ac:spMk id="3" creationId="{6748CAB1-4322-62AA-F536-C7B744BD0B62}"/>
          </ac:spMkLst>
        </pc:spChg>
        <pc:spChg chg="del mod">
          <ac:chgData name="김현준" userId="185f8337-2247-4f37-8bdb-f28dabdaedae" providerId="ADAL" clId="{B7B0E26F-507A-1440-9299-578948F0C7FC}" dt="2023-05-08T14:18:26.204" v="1076" actId="21"/>
          <ac:spMkLst>
            <pc:docMk/>
            <pc:sldMk cId="1655927949" sldId="287"/>
            <ac:spMk id="6" creationId="{12E11893-D3C1-64F1-963F-82A5CE9B17E2}"/>
          </ac:spMkLst>
        </pc:spChg>
        <pc:graphicFrameChg chg="del modGraphic">
          <ac:chgData name="김현준" userId="185f8337-2247-4f37-8bdb-f28dabdaedae" providerId="ADAL" clId="{B7B0E26F-507A-1440-9299-578948F0C7FC}" dt="2023-05-08T14:18:13.242" v="1066" actId="21"/>
          <ac:graphicFrameMkLst>
            <pc:docMk/>
            <pc:sldMk cId="1655927949" sldId="287"/>
            <ac:graphicFrameMk id="4" creationId="{3351F1F8-D98E-99B6-036E-5249C7CB6896}"/>
          </ac:graphicFrameMkLst>
        </pc:graphicFrameChg>
      </pc:sldChg>
      <pc:sldChg chg="addSp delSp modSp mod modTransition">
        <pc:chgData name="김현준" userId="185f8337-2247-4f37-8bdb-f28dabdaedae" providerId="ADAL" clId="{B7B0E26F-507A-1440-9299-578948F0C7FC}" dt="2023-05-08T14:35:37.072" v="1444"/>
        <pc:sldMkLst>
          <pc:docMk/>
          <pc:sldMk cId="3567862947" sldId="288"/>
        </pc:sldMkLst>
        <pc:spChg chg="mod">
          <ac:chgData name="김현준" userId="185f8337-2247-4f37-8bdb-f28dabdaedae" providerId="ADAL" clId="{B7B0E26F-507A-1440-9299-578948F0C7FC}" dt="2023-05-08T14:17:51.442" v="1039" actId="14100"/>
          <ac:spMkLst>
            <pc:docMk/>
            <pc:sldMk cId="3567862947" sldId="288"/>
            <ac:spMk id="3" creationId="{6FF431CF-D1C1-9E71-8170-A0C4D1F47CDF}"/>
          </ac:spMkLst>
        </pc:spChg>
        <pc:spChg chg="add del mod">
          <ac:chgData name="김현준" userId="185f8337-2247-4f37-8bdb-f28dabdaedae" providerId="ADAL" clId="{B7B0E26F-507A-1440-9299-578948F0C7FC}" dt="2023-05-08T14:00:00.976" v="759" actId="21"/>
          <ac:spMkLst>
            <pc:docMk/>
            <pc:sldMk cId="3567862947" sldId="288"/>
            <ac:spMk id="6" creationId="{433075BB-833E-E3A6-9CA5-6AD9B4238BCA}"/>
          </ac:spMkLst>
        </pc:spChg>
        <pc:spChg chg="add mod">
          <ac:chgData name="김현준" userId="185f8337-2247-4f37-8bdb-f28dabdaedae" providerId="ADAL" clId="{B7B0E26F-507A-1440-9299-578948F0C7FC}" dt="2023-05-08T14:18:04.974" v="1047" actId="1076"/>
          <ac:spMkLst>
            <pc:docMk/>
            <pc:sldMk cId="3567862947" sldId="288"/>
            <ac:spMk id="8" creationId="{8025FFA1-24E9-44F6-C033-519DE1C50086}"/>
          </ac:spMkLst>
        </pc:spChg>
        <pc:picChg chg="mod">
          <ac:chgData name="김현준" userId="185f8337-2247-4f37-8bdb-f28dabdaedae" providerId="ADAL" clId="{B7B0E26F-507A-1440-9299-578948F0C7FC}" dt="2023-05-08T14:18:09.774" v="1065" actId="1035"/>
          <ac:picMkLst>
            <pc:docMk/>
            <pc:sldMk cId="3567862947" sldId="288"/>
            <ac:picMk id="4" creationId="{91B197AC-CDF4-EF1F-1631-A998E3DD45A0}"/>
          </ac:picMkLst>
        </pc:picChg>
      </pc:sldChg>
      <pc:sldChg chg="addSp modSp mod modTransition">
        <pc:chgData name="김현준" userId="185f8337-2247-4f37-8bdb-f28dabdaedae" providerId="ADAL" clId="{B7B0E26F-507A-1440-9299-578948F0C7FC}" dt="2023-05-08T14:35:37.072" v="1444"/>
        <pc:sldMkLst>
          <pc:docMk/>
          <pc:sldMk cId="1912290300" sldId="289"/>
        </pc:sldMkLst>
        <pc:spChg chg="mod">
          <ac:chgData name="김현준" userId="185f8337-2247-4f37-8bdb-f28dabdaedae" providerId="ADAL" clId="{B7B0E26F-507A-1440-9299-578948F0C7FC}" dt="2023-05-08T14:17:42.495" v="1035" actId="27636"/>
          <ac:spMkLst>
            <pc:docMk/>
            <pc:sldMk cId="1912290300" sldId="289"/>
            <ac:spMk id="3" creationId="{0C6D5018-FBC3-DEF6-32D8-446273579C6B}"/>
          </ac:spMkLst>
        </pc:spChg>
        <pc:spChg chg="add mod">
          <ac:chgData name="김현준" userId="185f8337-2247-4f37-8bdb-f28dabdaedae" providerId="ADAL" clId="{B7B0E26F-507A-1440-9299-578948F0C7FC}" dt="2023-05-08T14:17:34.323" v="1030" actId="1076"/>
          <ac:spMkLst>
            <pc:docMk/>
            <pc:sldMk cId="1912290300" sldId="289"/>
            <ac:spMk id="6" creationId="{3DA6672F-FBC1-608D-AF8C-B263834EB444}"/>
          </ac:spMkLst>
        </pc:spChg>
        <pc:picChg chg="mod">
          <ac:chgData name="김현준" userId="185f8337-2247-4f37-8bdb-f28dabdaedae" providerId="ADAL" clId="{B7B0E26F-507A-1440-9299-578948F0C7FC}" dt="2023-05-08T14:17:38.590" v="1033" actId="1076"/>
          <ac:picMkLst>
            <pc:docMk/>
            <pc:sldMk cId="1912290300" sldId="289"/>
            <ac:picMk id="4" creationId="{721BADEE-447F-60FE-2536-FD978F3646F6}"/>
          </ac:picMkLst>
        </pc:picChg>
      </pc:sldChg>
      <pc:sldChg chg="addSp modSp mod modTransition">
        <pc:chgData name="김현준" userId="185f8337-2247-4f37-8bdb-f28dabdaedae" providerId="ADAL" clId="{B7B0E26F-507A-1440-9299-578948F0C7FC}" dt="2023-05-08T14:35:37.072" v="1444"/>
        <pc:sldMkLst>
          <pc:docMk/>
          <pc:sldMk cId="136561466" sldId="290"/>
        </pc:sldMkLst>
        <pc:spChg chg="mod">
          <ac:chgData name="김현준" userId="185f8337-2247-4f37-8bdb-f28dabdaedae" providerId="ADAL" clId="{B7B0E26F-507A-1440-9299-578948F0C7FC}" dt="2023-05-08T14:17:21.158" v="1027" actId="1076"/>
          <ac:spMkLst>
            <pc:docMk/>
            <pc:sldMk cId="136561466" sldId="290"/>
            <ac:spMk id="3" creationId="{3C77823A-A558-5C5C-3986-50BA8B1F9528}"/>
          </ac:spMkLst>
        </pc:spChg>
        <pc:spChg chg="add mod">
          <ac:chgData name="김현준" userId="185f8337-2247-4f37-8bdb-f28dabdaedae" providerId="ADAL" clId="{B7B0E26F-507A-1440-9299-578948F0C7FC}" dt="2023-05-08T14:17:10.312" v="1024" actId="14100"/>
          <ac:spMkLst>
            <pc:docMk/>
            <pc:sldMk cId="136561466" sldId="290"/>
            <ac:spMk id="6" creationId="{48B3F824-7019-0E90-B3FF-73934C8AB562}"/>
          </ac:spMkLst>
        </pc:spChg>
        <pc:picChg chg="mod">
          <ac:chgData name="김현준" userId="185f8337-2247-4f37-8bdb-f28dabdaedae" providerId="ADAL" clId="{B7B0E26F-507A-1440-9299-578948F0C7FC}" dt="2023-05-08T14:17:18.839" v="1026" actId="167"/>
          <ac:picMkLst>
            <pc:docMk/>
            <pc:sldMk cId="136561466" sldId="290"/>
            <ac:picMk id="4" creationId="{7769918A-BBAA-C232-4F5C-9DE7EB6C53DD}"/>
          </ac:picMkLst>
        </pc:picChg>
      </pc:sldChg>
      <pc:sldChg chg="new del">
        <pc:chgData name="김현준" userId="185f8337-2247-4f37-8bdb-f28dabdaedae" providerId="ADAL" clId="{B7B0E26F-507A-1440-9299-578948F0C7FC}" dt="2023-05-08T13:33:21.401" v="6" actId="2696"/>
        <pc:sldMkLst>
          <pc:docMk/>
          <pc:sldMk cId="2800379989" sldId="291"/>
        </pc:sldMkLst>
      </pc:sldChg>
      <pc:sldChg chg="addSp delSp modSp add modTransition modAnim">
        <pc:chgData name="김현준" userId="185f8337-2247-4f37-8bdb-f28dabdaedae" providerId="ADAL" clId="{B7B0E26F-507A-1440-9299-578948F0C7FC}" dt="2023-05-08T14:35:40.423" v="1445"/>
        <pc:sldMkLst>
          <pc:docMk/>
          <pc:sldMk cId="1345451369" sldId="331"/>
        </pc:sldMkLst>
        <pc:picChg chg="add del mod">
          <ac:chgData name="김현준" userId="185f8337-2247-4f37-8bdb-f28dabdaedae" providerId="ADAL" clId="{B7B0E26F-507A-1440-9299-578948F0C7FC}" dt="2023-05-08T14:35:40.423" v="1445"/>
          <ac:picMkLst>
            <pc:docMk/>
            <pc:sldMk cId="1345451369" sldId="331"/>
            <ac:picMk id="2" creationId="{61EBDA1B-F988-72B6-4002-545F3C1AF8DC}"/>
          </ac:picMkLst>
        </pc:picChg>
      </pc:sldChg>
      <pc:sldChg chg="add del">
        <pc:chgData name="김현준" userId="185f8337-2247-4f37-8bdb-f28dabdaedae" providerId="ADAL" clId="{B7B0E26F-507A-1440-9299-578948F0C7FC}" dt="2023-05-08T13:31:29.847" v="4" actId="2696"/>
        <pc:sldMkLst>
          <pc:docMk/>
          <pc:sldMk cId="3251584413" sldId="332"/>
        </pc:sldMkLst>
      </pc:sldChg>
      <pc:sldChg chg="addSp delSp modSp add mod modTransition delAnim modAnim">
        <pc:chgData name="김현준" userId="185f8337-2247-4f37-8bdb-f28dabdaedae" providerId="ADAL" clId="{B7B0E26F-507A-1440-9299-578948F0C7FC}" dt="2023-05-08T14:35:40.423" v="1445"/>
        <pc:sldMkLst>
          <pc:docMk/>
          <pc:sldMk cId="118706635" sldId="348"/>
        </pc:sldMkLst>
        <pc:picChg chg="add del mod">
          <ac:chgData name="김현준" userId="185f8337-2247-4f37-8bdb-f28dabdaedae" providerId="ADAL" clId="{B7B0E26F-507A-1440-9299-578948F0C7FC}" dt="2023-05-08T14:29:48.535" v="1440" actId="21"/>
          <ac:picMkLst>
            <pc:docMk/>
            <pc:sldMk cId="118706635" sldId="348"/>
            <ac:picMk id="6" creationId="{9D520066-C43C-08D5-87C6-D43CC4A5AA4F}"/>
          </ac:picMkLst>
        </pc:picChg>
        <pc:picChg chg="add del mod">
          <ac:chgData name="김현준" userId="185f8337-2247-4f37-8bdb-f28dabdaedae" providerId="ADAL" clId="{B7B0E26F-507A-1440-9299-578948F0C7FC}" dt="2023-05-08T14:35:40.423" v="1445"/>
          <ac:picMkLst>
            <pc:docMk/>
            <pc:sldMk cId="118706635" sldId="348"/>
            <ac:picMk id="10" creationId="{0E19420E-5B17-E5A7-B808-E18E22771F43}"/>
          </ac:picMkLst>
        </pc:picChg>
      </pc:sldChg>
      <pc:sldChg chg="addSp delSp modSp new mod modTransition modAnim">
        <pc:chgData name="김현준" userId="185f8337-2247-4f37-8bdb-f28dabdaedae" providerId="ADAL" clId="{B7B0E26F-507A-1440-9299-578948F0C7FC}" dt="2023-05-08T14:37:36.525" v="1451"/>
        <pc:sldMkLst>
          <pc:docMk/>
          <pc:sldMk cId="2108882558" sldId="349"/>
        </pc:sldMkLst>
        <pc:spChg chg="mod">
          <ac:chgData name="김현준" userId="185f8337-2247-4f37-8bdb-f28dabdaedae" providerId="ADAL" clId="{B7B0E26F-507A-1440-9299-578948F0C7FC}" dt="2023-05-08T13:51:36.965" v="512"/>
          <ac:spMkLst>
            <pc:docMk/>
            <pc:sldMk cId="2108882558" sldId="349"/>
            <ac:spMk id="2" creationId="{D81BE9F2-5A0C-B18C-AF5F-963B256654CA}"/>
          </ac:spMkLst>
        </pc:spChg>
        <pc:spChg chg="del">
          <ac:chgData name="김현준" userId="185f8337-2247-4f37-8bdb-f28dabdaedae" providerId="ADAL" clId="{B7B0E26F-507A-1440-9299-578948F0C7FC}" dt="2023-05-08T13:47:47.670" v="408" actId="21"/>
          <ac:spMkLst>
            <pc:docMk/>
            <pc:sldMk cId="2108882558" sldId="349"/>
            <ac:spMk id="3" creationId="{3EDDBDE9-083A-01D1-5180-42EBB6028E1C}"/>
          </ac:spMkLst>
        </pc:spChg>
        <pc:spChg chg="add mod">
          <ac:chgData name="김현준" userId="185f8337-2247-4f37-8bdb-f28dabdaedae" providerId="ADAL" clId="{B7B0E26F-507A-1440-9299-578948F0C7FC}" dt="2023-05-08T14:37:36.525" v="1451"/>
          <ac:spMkLst>
            <pc:docMk/>
            <pc:sldMk cId="2108882558" sldId="349"/>
            <ac:spMk id="4" creationId="{6A6AF1FA-6409-AC9A-DCA7-54683810E8E3}"/>
          </ac:spMkLst>
        </pc:spChg>
        <pc:spChg chg="mod">
          <ac:chgData name="김현준" userId="185f8337-2247-4f37-8bdb-f28dabdaedae" providerId="ADAL" clId="{B7B0E26F-507A-1440-9299-578948F0C7FC}" dt="2023-05-08T13:46:29.576" v="344"/>
          <ac:spMkLst>
            <pc:docMk/>
            <pc:sldMk cId="2108882558" sldId="349"/>
            <ac:spMk id="9" creationId="{B9854DB7-E1E3-64E9-FF28-DFAC63BCA7F6}"/>
          </ac:spMkLst>
        </pc:spChg>
        <pc:spChg chg="mod">
          <ac:chgData name="김현준" userId="185f8337-2247-4f37-8bdb-f28dabdaedae" providerId="ADAL" clId="{B7B0E26F-507A-1440-9299-578948F0C7FC}" dt="2023-05-08T13:46:29.576" v="344"/>
          <ac:spMkLst>
            <pc:docMk/>
            <pc:sldMk cId="2108882558" sldId="349"/>
            <ac:spMk id="10" creationId="{A69E1192-84FE-25F0-D842-9AEEE5800FDA}"/>
          </ac:spMkLst>
        </pc:spChg>
        <pc:grpChg chg="add mod">
          <ac:chgData name="김현준" userId="185f8337-2247-4f37-8bdb-f28dabdaedae" providerId="ADAL" clId="{B7B0E26F-507A-1440-9299-578948F0C7FC}" dt="2023-05-08T13:47:50.863" v="409" actId="1076"/>
          <ac:grpSpMkLst>
            <pc:docMk/>
            <pc:sldMk cId="2108882558" sldId="349"/>
            <ac:grpSpMk id="8" creationId="{819A4ED6-A883-9114-CE06-2C94AF4437DC}"/>
          </ac:grpSpMkLst>
        </pc:grpChg>
        <pc:picChg chg="add mod">
          <ac:chgData name="김현준" userId="185f8337-2247-4f37-8bdb-f28dabdaedae" providerId="ADAL" clId="{B7B0E26F-507A-1440-9299-578948F0C7FC}" dt="2023-05-08T13:47:50.863" v="409" actId="1076"/>
          <ac:picMkLst>
            <pc:docMk/>
            <pc:sldMk cId="2108882558" sldId="349"/>
            <ac:picMk id="5" creationId="{353F537B-D2EC-C95B-6A97-EBA8C44D2BFC}"/>
          </ac:picMkLst>
        </pc:picChg>
        <pc:picChg chg="add mod">
          <ac:chgData name="김현준" userId="185f8337-2247-4f37-8bdb-f28dabdaedae" providerId="ADAL" clId="{B7B0E26F-507A-1440-9299-578948F0C7FC}" dt="2023-05-08T13:47:50.863" v="409" actId="1076"/>
          <ac:picMkLst>
            <pc:docMk/>
            <pc:sldMk cId="2108882558" sldId="349"/>
            <ac:picMk id="6" creationId="{D1784F80-64B0-3EFE-5B4E-FC407A050B09}"/>
          </ac:picMkLst>
        </pc:picChg>
        <pc:picChg chg="add mod">
          <ac:chgData name="김현준" userId="185f8337-2247-4f37-8bdb-f28dabdaedae" providerId="ADAL" clId="{B7B0E26F-507A-1440-9299-578948F0C7FC}" dt="2023-05-08T13:47:50.863" v="409" actId="1076"/>
          <ac:picMkLst>
            <pc:docMk/>
            <pc:sldMk cId="2108882558" sldId="349"/>
            <ac:picMk id="7" creationId="{17B55333-2B35-9AEE-6DE8-D2A4F8FF3560}"/>
          </ac:picMkLst>
        </pc:picChg>
        <pc:picChg chg="add mod">
          <ac:chgData name="김현준" userId="185f8337-2247-4f37-8bdb-f28dabdaedae" providerId="ADAL" clId="{B7B0E26F-507A-1440-9299-578948F0C7FC}" dt="2023-05-08T13:47:50.863" v="409" actId="1076"/>
          <ac:picMkLst>
            <pc:docMk/>
            <pc:sldMk cId="2108882558" sldId="349"/>
            <ac:picMk id="13" creationId="{6715128E-FEBB-B856-2728-1B24903F740B}"/>
          </ac:picMkLst>
        </pc:picChg>
        <pc:picChg chg="add mod">
          <ac:chgData name="김현준" userId="185f8337-2247-4f37-8bdb-f28dabdaedae" providerId="ADAL" clId="{B7B0E26F-507A-1440-9299-578948F0C7FC}" dt="2023-05-08T13:47:50.863" v="409" actId="1076"/>
          <ac:picMkLst>
            <pc:docMk/>
            <pc:sldMk cId="2108882558" sldId="349"/>
            <ac:picMk id="14" creationId="{D94B7588-EEB4-0A86-6356-CCF188D01146}"/>
          </ac:picMkLst>
        </pc:picChg>
        <pc:picChg chg="add del mod">
          <ac:chgData name="김현준" userId="185f8337-2247-4f37-8bdb-f28dabdaedae" providerId="ADAL" clId="{B7B0E26F-507A-1440-9299-578948F0C7FC}" dt="2023-05-08T14:36:14.497" v="1446" actId="21"/>
          <ac:picMkLst>
            <pc:docMk/>
            <pc:sldMk cId="2108882558" sldId="349"/>
            <ac:picMk id="15" creationId="{F0EAD8C0-E0E9-5439-C9FB-61E603026906}"/>
          </ac:picMkLst>
        </pc:picChg>
        <pc:picChg chg="add del mod">
          <ac:chgData name="김현준" userId="185f8337-2247-4f37-8bdb-f28dabdaedae" providerId="ADAL" clId="{B7B0E26F-507A-1440-9299-578948F0C7FC}" dt="2023-05-08T14:35:40.423" v="1445"/>
          <ac:picMkLst>
            <pc:docMk/>
            <pc:sldMk cId="2108882558" sldId="349"/>
            <ac:picMk id="16" creationId="{1F01A29A-4C5C-6E31-00BF-A49A77B264AB}"/>
          </ac:picMkLst>
        </pc:picChg>
        <pc:picChg chg="add mod">
          <ac:chgData name="김현준" userId="185f8337-2247-4f37-8bdb-f28dabdaedae" providerId="ADAL" clId="{B7B0E26F-507A-1440-9299-578948F0C7FC}" dt="2023-05-08T14:36:51.199" v="1450" actId="14100"/>
          <ac:picMkLst>
            <pc:docMk/>
            <pc:sldMk cId="2108882558" sldId="349"/>
            <ac:picMk id="17" creationId="{EBE74C59-5816-BB9E-8FF1-78F9A92CF4A3}"/>
          </ac:picMkLst>
        </pc:picChg>
        <pc:cxnChg chg="mod">
          <ac:chgData name="김현준" userId="185f8337-2247-4f37-8bdb-f28dabdaedae" providerId="ADAL" clId="{B7B0E26F-507A-1440-9299-578948F0C7FC}" dt="2023-05-08T13:46:29.576" v="344"/>
          <ac:cxnSpMkLst>
            <pc:docMk/>
            <pc:sldMk cId="2108882558" sldId="349"/>
            <ac:cxnSpMk id="11" creationId="{441D0E4D-1C38-BAA4-D574-93C897F62C79}"/>
          </ac:cxnSpMkLst>
        </pc:cxnChg>
        <pc:cxnChg chg="mod">
          <ac:chgData name="김현준" userId="185f8337-2247-4f37-8bdb-f28dabdaedae" providerId="ADAL" clId="{B7B0E26F-507A-1440-9299-578948F0C7FC}" dt="2023-05-08T13:46:29.576" v="344"/>
          <ac:cxnSpMkLst>
            <pc:docMk/>
            <pc:sldMk cId="2108882558" sldId="349"/>
            <ac:cxnSpMk id="12" creationId="{7A3111CE-F7B8-7A20-1343-C1015260647B}"/>
          </ac:cxnSpMkLst>
        </pc:cxnChg>
      </pc:sldChg>
      <pc:sldMasterChg chg="addSldLayout delSldLayout">
        <pc:chgData name="김현준" userId="185f8337-2247-4f37-8bdb-f28dabdaedae" providerId="ADAL" clId="{B7B0E26F-507A-1440-9299-578948F0C7FC}" dt="2023-05-08T14:21:31.091" v="1305" actId="2696"/>
        <pc:sldMasterMkLst>
          <pc:docMk/>
          <pc:sldMasterMk cId="2596665167" sldId="2147483664"/>
        </pc:sldMasterMkLst>
        <pc:sldLayoutChg chg="add del">
          <pc:chgData name="김현준" userId="185f8337-2247-4f37-8bdb-f28dabdaedae" providerId="ADAL" clId="{B7B0E26F-507A-1440-9299-578948F0C7FC}" dt="2023-05-08T14:21:31.091" v="1305" actId="2696"/>
          <pc:sldLayoutMkLst>
            <pc:docMk/>
            <pc:sldMasterMk cId="2596665167" sldId="2147483664"/>
            <pc:sldLayoutMk cId="4088020255" sldId="214748367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2023. 5. 8.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2023. 5. 8.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5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구글은 </a:t>
            </a:r>
            <a:r>
              <a:rPr lang="ko-KR" alt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네이처지에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 게재한 논문에서 </a:t>
            </a:r>
            <a:endParaRPr lang="en-US" altLang="ko-KR" b="0" i="0" u="none" strike="noStrike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기존의 최신식 </a:t>
            </a:r>
            <a:r>
              <a:rPr lang="ko-KR" alt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수퍼컴퓨터는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10,000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년이 걸릴 무작위성 문제를 구글의 </a:t>
            </a:r>
            <a:r>
              <a:rPr lang="ko-KR" altLang="en-US" b="0" i="0" u="none" strike="noStrike" dirty="0" err="1">
                <a:solidFill>
                  <a:srgbClr val="222222"/>
                </a:solidFill>
                <a:effectLst/>
                <a:latin typeface="-apple-system"/>
              </a:rPr>
              <a:t>시커모어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 프로세서가 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200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초에 수행 하였다고 발표</a:t>
            </a:r>
            <a:endParaRPr lang="en-US" altLang="ko-KR" b="0" i="0" u="none" strike="noStrike" dirty="0">
              <a:solidFill>
                <a:srgbClr val="222222"/>
              </a:solidFill>
              <a:effectLst/>
              <a:latin typeface="-apple-system"/>
            </a:endParaRPr>
          </a:p>
          <a:p>
            <a:endParaRPr lang="en-US" altLang="ko-KR" b="0" i="0" u="none" strike="noStrike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US" altLang="ko-Kore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IBM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의 연구소 내 전문가들 기존 시스템에서 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2.5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일 안에 수행될 수 있다고 주장</a:t>
            </a:r>
            <a:endParaRPr lang="en-US" altLang="ko-KR" b="0" i="0" dirty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  <a:p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양자 우위에 도달했다고 보기에는 부족하지만 제한적인 영역에서 양자 컴퓨터가 기존 수퍼 컴퓨터를 훨씬 능가하는 성능을 보여준 것은 큰 성과</a:t>
            </a:r>
            <a:endParaRPr lang="en-US" altLang="ko-KR" b="0" i="0" u="none" strike="noStrike" dirty="0">
              <a:solidFill>
                <a:srgbClr val="222222"/>
              </a:solidFill>
              <a:effectLst/>
              <a:latin typeface="-apple-system"/>
            </a:endParaRPr>
          </a:p>
          <a:p>
            <a:endParaRPr lang="en-US" altLang="ko-KR" b="0" i="0" u="none" strike="noStrike" dirty="0">
              <a:solidFill>
                <a:srgbClr val="222222"/>
              </a:solidFill>
              <a:effectLst/>
              <a:latin typeface="-apple-system"/>
            </a:endParaRPr>
          </a:p>
          <a:p>
            <a:endParaRPr lang="en-US" altLang="ko-KR" b="0" i="0" u="none" strike="noStrike" dirty="0">
              <a:solidFill>
                <a:srgbClr val="222222"/>
              </a:solidFill>
              <a:effectLst/>
              <a:latin typeface="-apple-system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87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IBM </a:t>
            </a:r>
            <a:r>
              <a:rPr lang="ko-KR" altLang="en-US" b="1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뿐만 아니라 다양한 사용 사례에 대한 양자적 우위는 </a:t>
            </a:r>
            <a:r>
              <a:rPr lang="en-US" altLang="ko-KR" b="1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2030</a:t>
            </a:r>
            <a:r>
              <a:rPr lang="ko-KR" altLang="en-US" b="1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년에서 </a:t>
            </a:r>
            <a:r>
              <a:rPr lang="en-US" altLang="ko-KR" b="1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2040</a:t>
            </a:r>
            <a:r>
              <a:rPr lang="ko-KR" altLang="en-US" b="1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년 사이에</a:t>
            </a: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ko-KR" altLang="en-US" b="1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예상</a:t>
            </a:r>
            <a:endParaRPr lang="en-US" altLang="ko-KR" b="0" i="0" u="none" strike="noStrike" dirty="0">
              <a:solidFill>
                <a:srgbClr val="333333"/>
              </a:solidFill>
              <a:effectLst/>
              <a:latin typeface="Helvetica" pitchFamily="2" charset="0"/>
            </a:endParaRPr>
          </a:p>
          <a:p>
            <a:r>
              <a:rPr lang="ko-KR" altLang="en-US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로드맵에 따라 낙관 적으로 보았을 때는 </a:t>
            </a: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10</a:t>
            </a:r>
            <a:r>
              <a:rPr lang="ko-KR" altLang="en-US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년이 끝나기 전에 이미 양자 우위 발생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5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Toffoli gate </a:t>
            </a:r>
            <a:r>
              <a:rPr lang="ko-KR" altLang="en-US" dirty="0"/>
              <a:t>분해에 대한 동향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2E75B6"/>
                </a:solidFill>
              </a:rPr>
              <a:t>김현준</a:t>
            </a:r>
            <a:r>
              <a:rPr lang="en-US" altLang="ko-KR" dirty="0"/>
              <a:t>,</a:t>
            </a:r>
            <a:r>
              <a:rPr lang="ko-KR" altLang="en-US" dirty="0"/>
              <a:t> 임세진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서화정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9AE63-5C6B-20F0-C848-634744BB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logical-AND,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Uncompute</a:t>
            </a:r>
            <a:r>
              <a:rPr kumimoji="1" lang="en-US" altLang="ko-KR" dirty="0"/>
              <a:t> 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D5018-FBC3-DEF6-32D8-446273579C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4963886"/>
            <a:ext cx="11369675" cy="1792513"/>
          </a:xfrm>
        </p:spPr>
        <p:txBody>
          <a:bodyPr>
            <a:normAutofit/>
          </a:bodyPr>
          <a:lstStyle/>
          <a:p>
            <a:r>
              <a:rPr kumimoji="1" lang="en-US" altLang="ko-KR" sz="2400" dirty="0"/>
              <a:t>2</a:t>
            </a:r>
            <a:r>
              <a:rPr kumimoji="1" lang="ko-KR" altLang="en-US" sz="2400" dirty="0"/>
              <a:t>개의 큐비트의 </a:t>
            </a:r>
            <a:r>
              <a:rPr kumimoji="1" lang="en-US" altLang="ko-Kore-KR" sz="2400" dirty="0"/>
              <a:t>logical-AND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보조 큐비트에 저장</a:t>
            </a:r>
            <a:endParaRPr kumimoji="1" lang="en-US" altLang="ko-KR" sz="2400" dirty="0"/>
          </a:p>
          <a:p>
            <a:r>
              <a:rPr kumimoji="1" lang="ko-KR" altLang="en-US" sz="2400" dirty="0"/>
              <a:t>나중에 보조 큐비트를 지우는 데 </a:t>
            </a:r>
            <a:r>
              <a:rPr kumimoji="1" lang="en-US" altLang="ko-Kore-KR" sz="2400" dirty="0"/>
              <a:t>T </a:t>
            </a:r>
            <a:r>
              <a:rPr kumimoji="1" lang="ko-KR" altLang="en-US" sz="2400" dirty="0"/>
              <a:t>게이트 </a:t>
            </a:r>
            <a:r>
              <a:rPr kumimoji="1" lang="en-US" altLang="ko-KR" sz="2400" dirty="0"/>
              <a:t>0</a:t>
            </a:r>
            <a:r>
              <a:rPr kumimoji="1" lang="ko-KR" altLang="en-US" sz="2400" dirty="0"/>
              <a:t>개를 사용</a:t>
            </a:r>
            <a:r>
              <a:rPr kumimoji="1" lang="en-US" altLang="ko-KR" sz="2400" dirty="0"/>
              <a:t>(</a:t>
            </a:r>
            <a:r>
              <a:rPr kumimoji="1" lang="en-US" altLang="ko-Kore-KR" sz="2400" dirty="0" err="1"/>
              <a:t>uncompute</a:t>
            </a:r>
            <a:r>
              <a:rPr kumimoji="1" lang="en-US" altLang="ko-Kore-KR" sz="2400" dirty="0"/>
              <a:t>)</a:t>
            </a:r>
            <a:r>
              <a:rPr kumimoji="1" lang="ko-KR" altLang="en-US" sz="2400" dirty="0"/>
              <a:t>하여 </a:t>
            </a:r>
            <a:r>
              <a:rPr kumimoji="1" lang="en-US" altLang="ko-Kore-KR" sz="2400" dirty="0"/>
              <a:t>T </a:t>
            </a:r>
            <a:r>
              <a:rPr kumimoji="1" lang="ko-KR" altLang="en-US" sz="2400" dirty="0"/>
              <a:t>게이트 수 </a:t>
            </a:r>
            <a:r>
              <a:rPr kumimoji="1" lang="en-US" altLang="ko-KR" sz="2400" dirty="0"/>
              <a:t>4</a:t>
            </a:r>
            <a:r>
              <a:rPr kumimoji="1" lang="ko-KR" altLang="en-US" sz="2400" dirty="0"/>
              <a:t>개로 개선</a:t>
            </a:r>
            <a:endParaRPr kumimoji="1" lang="en-US" altLang="ko-KR" sz="2400" dirty="0"/>
          </a:p>
          <a:p>
            <a:r>
              <a:rPr kumimoji="1" lang="en-US" altLang="ko-Kore-KR" sz="2400" dirty="0"/>
              <a:t>T-count</a:t>
            </a:r>
            <a:r>
              <a:rPr kumimoji="1" lang="ko-KR" altLang="en-US" sz="2400" dirty="0"/>
              <a:t>는 </a:t>
            </a:r>
            <a:r>
              <a:rPr kumimoji="1" lang="en-US" altLang="ko-KR" sz="2400" dirty="0"/>
              <a:t>4,</a:t>
            </a:r>
            <a:r>
              <a:rPr kumimoji="1" lang="ko-KR" altLang="en-US" sz="2400" dirty="0"/>
              <a:t> </a:t>
            </a:r>
            <a:r>
              <a:rPr kumimoji="1" lang="en-US" altLang="ko-Kore-KR" sz="2400" dirty="0"/>
              <a:t>T-depth</a:t>
            </a:r>
            <a:r>
              <a:rPr kumimoji="1" lang="ko-KR" altLang="en-US" sz="2400" dirty="0"/>
              <a:t>는 </a:t>
            </a:r>
            <a:r>
              <a:rPr kumimoji="1" lang="en-US" altLang="ko-KR" sz="2400" dirty="0"/>
              <a:t>2</a:t>
            </a:r>
            <a:endParaRPr kumimoji="1" lang="ko-Kore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1BADEE-447F-60FE-2536-FD978F364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026" y="1192967"/>
            <a:ext cx="5757947" cy="3367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A6672F-FBC1-608D-AF8C-B263834EB444}"/>
              </a:ext>
            </a:extLst>
          </p:cNvPr>
          <p:cNvSpPr txBox="1"/>
          <p:nvPr/>
        </p:nvSpPr>
        <p:spPr>
          <a:xfrm>
            <a:off x="2589323" y="4577697"/>
            <a:ext cx="7413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kern="100" dirty="0" err="1">
                <a:effectLst/>
                <a:latin typeface="Times New Roman" panose="02020603050405020304" pitchFamily="18" charset="0"/>
                <a:ea typeface="바탕체" panose="02030609000101010101" pitchFamily="49" charset="-127"/>
              </a:rPr>
              <a:t>Gidney</a:t>
            </a:r>
            <a:r>
              <a:rPr lang="en-US" altLang="ko-Kore-KR" sz="1800" kern="100" dirty="0">
                <a:effectLst/>
                <a:latin typeface="Times New Roman" panose="02020603050405020304" pitchFamily="18" charset="0"/>
                <a:ea typeface="바탕체" panose="02030609000101010101" pitchFamily="49" charset="-127"/>
              </a:rPr>
              <a:t>, Craig. "Halving the cost of quantum addition." Quantum 2 (2018)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1229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69918A-BBAA-C232-4F5C-9DE7EB6C5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853"/>
          <a:stretch/>
        </p:blipFill>
        <p:spPr>
          <a:xfrm>
            <a:off x="535577" y="1102895"/>
            <a:ext cx="4654756" cy="441150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331CA36-253E-4AC3-6EE3-2D85D2CA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r>
              <a:rPr kumimoji="1" lang="ko-KR" altLang="en-US" dirty="0"/>
              <a:t>오류 감지 </a:t>
            </a:r>
            <a:r>
              <a:rPr kumimoji="1" lang="en-US" altLang="ko-Kore-KR" dirty="0"/>
              <a:t>Toffoli </a:t>
            </a:r>
            <a:r>
              <a:rPr kumimoji="1" lang="ko-KR" altLang="en-US" dirty="0"/>
              <a:t>게이트 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77823A-A558-5C5C-3986-50BA8B1F9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8938" y="2710651"/>
            <a:ext cx="7419702" cy="4411509"/>
          </a:xfrm>
        </p:spPr>
        <p:txBody>
          <a:bodyPr>
            <a:normAutofit/>
          </a:bodyPr>
          <a:lstStyle/>
          <a:p>
            <a:r>
              <a:rPr kumimoji="1" lang="ko-KR" altLang="en-US" sz="2700" dirty="0"/>
              <a:t>오류감지 </a:t>
            </a:r>
            <a:r>
              <a:rPr kumimoji="1" lang="en-US" altLang="ko-Kore-KR" sz="2700" dirty="0"/>
              <a:t>Toffoli</a:t>
            </a:r>
            <a:r>
              <a:rPr kumimoji="1" lang="ko-KR" altLang="en-US" sz="2700" dirty="0"/>
              <a:t>게이트</a:t>
            </a:r>
            <a:endParaRPr kumimoji="1" lang="en-US" altLang="ko-KR" sz="2700" dirty="0"/>
          </a:p>
          <a:p>
            <a:r>
              <a:rPr kumimoji="1" lang="ko-KR" altLang="en-US" sz="2700" dirty="0"/>
              <a:t> </a:t>
            </a:r>
            <a:r>
              <a:rPr kumimoji="1" lang="en-US" altLang="ko-KR" sz="2700" dirty="0"/>
              <a:t>8</a:t>
            </a:r>
            <a:r>
              <a:rPr kumimoji="1" lang="ko-KR" altLang="en-US" sz="2700" dirty="0"/>
              <a:t>개의 </a:t>
            </a:r>
            <a:r>
              <a:rPr kumimoji="1" lang="en-US" altLang="ko-Kore-KR" sz="2700" dirty="0"/>
              <a:t>T </a:t>
            </a:r>
            <a:r>
              <a:rPr kumimoji="1" lang="ko-KR" altLang="en-US" sz="2700" dirty="0"/>
              <a:t>게이트 중 어느 하나에서 오류를 감지</a:t>
            </a:r>
            <a:r>
              <a:rPr kumimoji="1" lang="en-US" altLang="ko-KR" sz="2700" dirty="0"/>
              <a:t> </a:t>
            </a:r>
          </a:p>
          <a:p>
            <a:r>
              <a:rPr kumimoji="1" lang="ko-KR" altLang="en-US" sz="2700" dirty="0"/>
              <a:t>빨간색 점선은 단일 </a:t>
            </a:r>
            <a:r>
              <a:rPr kumimoji="1" lang="el-GR" altLang="ko-Kore-KR" sz="2700" dirty="0"/>
              <a:t>σ</a:t>
            </a:r>
            <a:r>
              <a:rPr kumimoji="1" lang="en-US" altLang="ko-Kore-KR" sz="2700" dirty="0"/>
              <a:t>z </a:t>
            </a:r>
            <a:r>
              <a:rPr kumimoji="1" lang="ko-KR" altLang="en-US" sz="2700" dirty="0"/>
              <a:t>오류가 판독 큐비트로 전파되는 방식을 나타낸다</a:t>
            </a:r>
            <a:r>
              <a:rPr kumimoji="1" lang="en-US" altLang="ko-KR" sz="2700" dirty="0"/>
              <a:t>. </a:t>
            </a:r>
          </a:p>
          <a:p>
            <a:r>
              <a:rPr kumimoji="1" lang="ko-KR" altLang="en-US" sz="2700" dirty="0"/>
              <a:t>측정 결과 </a:t>
            </a:r>
            <a:r>
              <a:rPr kumimoji="1" lang="en-US" altLang="ko-KR" sz="2700" dirty="0"/>
              <a:t>|1⟩</a:t>
            </a:r>
            <a:r>
              <a:rPr kumimoji="1" lang="ko-KR" altLang="en-US" sz="2700" dirty="0"/>
              <a:t>을 얻는 것은 오류가 감지되었음을 나타내므로 큐비트를 버려야 한다</a:t>
            </a:r>
            <a:r>
              <a:rPr kumimoji="1" lang="en-US" altLang="ko-KR" sz="2700" dirty="0"/>
              <a:t>.</a:t>
            </a:r>
            <a:endParaRPr kumimoji="1" lang="ko-Kore-KR" altLang="en-US" sz="2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3F824-7019-0E90-B3FF-73934C8AB562}"/>
              </a:ext>
            </a:extLst>
          </p:cNvPr>
          <p:cNvSpPr txBox="1"/>
          <p:nvPr/>
        </p:nvSpPr>
        <p:spPr>
          <a:xfrm>
            <a:off x="213360" y="5817207"/>
            <a:ext cx="7323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kern="100" dirty="0">
                <a:effectLst/>
                <a:latin typeface="Times New Roman" panose="02020603050405020304" pitchFamily="18" charset="0"/>
                <a:ea typeface="바탕체" panose="02030609000101010101" pitchFamily="49" charset="-127"/>
              </a:rPr>
              <a:t>Jones, Cody. "Novel constructions for the fault-tolerant </a:t>
            </a:r>
            <a:r>
              <a:rPr lang="en-US" altLang="ko-Kore-KR" sz="1800" kern="100" dirty="0" err="1">
                <a:effectLst/>
                <a:latin typeface="Times New Roman" panose="02020603050405020304" pitchFamily="18" charset="0"/>
                <a:ea typeface="바탕체" panose="02030609000101010101" pitchFamily="49" charset="-127"/>
              </a:rPr>
              <a:t>toffoli</a:t>
            </a:r>
            <a:r>
              <a:rPr lang="en-US" altLang="ko-Kore-KR" sz="1800" kern="100" dirty="0">
                <a:effectLst/>
                <a:latin typeface="Times New Roman" panose="02020603050405020304" pitchFamily="18" charset="0"/>
                <a:ea typeface="바탕체" panose="02030609000101010101" pitchFamily="49" charset="-127"/>
              </a:rPr>
              <a:t> gate, (2013)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6561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34892-D1D6-EA72-2C5B-7B94A8D4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결론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48CAB1-4322-62AA-F536-C7B744BD0B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본 논문은 양자 컴퓨터와 양자 회로의 개념과 함께 </a:t>
            </a:r>
            <a:br>
              <a:rPr lang="en-US" altLang="ko-KR" sz="2400" dirty="0"/>
            </a:br>
            <a:r>
              <a:rPr lang="en-US" altLang="ko-Kore-KR" sz="2400" dirty="0"/>
              <a:t>Toffoli </a:t>
            </a:r>
            <a:r>
              <a:rPr lang="ko-KR" altLang="en-US" sz="2400" dirty="0"/>
              <a:t>게이트와 그 분해 방법에 대해 설명</a:t>
            </a:r>
            <a:endParaRPr lang="en-US" altLang="ko-KR" sz="2400" dirty="0"/>
          </a:p>
          <a:p>
            <a:endParaRPr lang="en-US" altLang="ko-Kore-KR" sz="2400" dirty="0"/>
          </a:p>
          <a:p>
            <a:r>
              <a:rPr lang="en-US" altLang="ko-Kore-KR" sz="2400" dirty="0"/>
              <a:t>Toffoli </a:t>
            </a:r>
            <a:r>
              <a:rPr lang="ko-KR" altLang="en-US" sz="2400" dirty="0"/>
              <a:t>분해를 사용하여 양자 회로의 게이트 수와 깊이를 최적화할 수 있으며</a:t>
            </a:r>
            <a:r>
              <a:rPr lang="en-US" altLang="ko-KR" sz="2400" dirty="0"/>
              <a:t>, </a:t>
            </a:r>
            <a:r>
              <a:rPr lang="ko-KR" altLang="en-US" sz="2400" dirty="0"/>
              <a:t>이는 게이트 수</a:t>
            </a:r>
            <a:r>
              <a:rPr lang="en-US" altLang="ko-KR" sz="2400" dirty="0"/>
              <a:t>, </a:t>
            </a:r>
            <a:r>
              <a:rPr lang="ko-KR" altLang="en-US" sz="2400" dirty="0"/>
              <a:t>깊이 및 오류율을 줄여 계산의 신뢰성과 성능을 향상시키는 데 도움이 된다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특히</a:t>
            </a:r>
            <a:r>
              <a:rPr lang="en-US" altLang="ko-KR" sz="2400" dirty="0"/>
              <a:t>, </a:t>
            </a:r>
            <a:r>
              <a:rPr lang="en-US" altLang="ko-Kore-KR" sz="2400" dirty="0"/>
              <a:t>T </a:t>
            </a:r>
            <a:r>
              <a:rPr lang="ko-KR" altLang="en-US" sz="2400" dirty="0"/>
              <a:t>게이트의 수와 깊이를 최적화하는 것이 물리적 구현 시 발생할 수 있는 노이즈와 오류에 대비하여 중요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592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2AEC0-B32E-FD44-8005-FFFA6662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 </a:t>
            </a:r>
            <a:r>
              <a:rPr lang="ko-KR" altLang="en-US" dirty="0"/>
              <a:t>양자컴퓨터 개발 동향 </a:t>
            </a:r>
            <a:r>
              <a:rPr lang="en-US" altLang="ko-KR" dirty="0"/>
              <a:t>- </a:t>
            </a:r>
            <a:r>
              <a:rPr kumimoji="1" lang="ko-Kore-KR" altLang="en-US" dirty="0"/>
              <a:t>양자 우위                 </a:t>
            </a:r>
            <a:r>
              <a:rPr kumimoji="1" lang="en-US" altLang="ko-Kore-KR" dirty="0"/>
              <a:t>VS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D8D273-AD29-A180-E957-52E26AD03E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294" y="1062879"/>
            <a:ext cx="11833412" cy="57413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i="0" u="none" strike="noStrike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 양자 우위</a:t>
            </a:r>
            <a:r>
              <a:rPr lang="en-US" altLang="ko-KR" b="1" i="0" u="none" strike="noStrike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US" altLang="ko-Kore-KR" b="1" i="0" u="none" strike="noStrike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quantum supremacy)</a:t>
            </a:r>
            <a:br>
              <a:rPr lang="en-US" altLang="ko-Kore-KR" b="1" i="0" u="none" strike="noStrike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</a:br>
            <a:r>
              <a:rPr lang="en-US" altLang="ko-Kore-KR" b="1" i="0" u="none" strike="noStrike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ko-KR" altLang="en-US" b="1" i="0" u="none" strike="noStrike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ko-KR" b="1" i="0" u="none" strike="noStrike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ko-KR" altLang="en-US" sz="2400" b="0" i="0" u="none" strike="noStrike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양자 컴퓨터가 기존의 디지털 컴퓨터의 </a:t>
            </a:r>
            <a:r>
              <a:rPr lang="ko-KR" altLang="en-US" sz="2400" b="1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성능을 앞지르는 것</a:t>
            </a:r>
            <a:endParaRPr lang="ko-Kore-KR" altLang="en-US" b="1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DFABBD-DCDA-0036-495D-7817BDADD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1" y="2107394"/>
            <a:ext cx="3399507" cy="45428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65F410-81B7-D72F-EA39-4BCBFBEC4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91" y="3886141"/>
            <a:ext cx="3000826" cy="194136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7FFA42E-F56D-6583-722E-CF8765D8D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2345" y="225676"/>
            <a:ext cx="1792069" cy="667953"/>
          </a:xfrm>
          <a:prstGeom prst="rect">
            <a:avLst/>
          </a:prstGeom>
        </p:spPr>
      </p:pic>
      <p:pic>
        <p:nvPicPr>
          <p:cNvPr id="17" name="Picture 4" descr="IBM Korea - Home | Facebook">
            <a:extLst>
              <a:ext uri="{FF2B5EF4-FFF2-40B4-BE49-F238E27FC236}">
                <a16:creationId xmlns:a16="http://schemas.microsoft.com/office/drawing/2014/main" id="{47FC2635-DB67-C93D-A805-F99E94CBC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67" b="29162"/>
          <a:stretch/>
        </p:blipFill>
        <p:spPr bwMode="auto">
          <a:xfrm>
            <a:off x="10189689" y="256639"/>
            <a:ext cx="1572462" cy="64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38D0DFB-3AAB-B41F-18C2-D83164C3E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5557" y="1955001"/>
            <a:ext cx="4223275" cy="367634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7625F0-E49B-9C2E-A4D8-EA609BF7AE30}"/>
              </a:ext>
            </a:extLst>
          </p:cNvPr>
          <p:cNvSpPr/>
          <p:nvPr/>
        </p:nvSpPr>
        <p:spPr>
          <a:xfrm>
            <a:off x="6316369" y="5496682"/>
            <a:ext cx="5916090" cy="8393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b="0" i="0" u="none" strike="noStrike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altLang="ko-KR" sz="1600" dirty="0">
                <a:solidFill>
                  <a:srgbClr val="373A3C"/>
                </a:solidFill>
                <a:latin typeface="Open Sans" panose="020B0606030504020204" pitchFamily="34" charset="0"/>
              </a:rPr>
              <a:t>IBM</a:t>
            </a:r>
            <a:r>
              <a:rPr lang="ko-KR" altLang="en-US" sz="1600" dirty="0">
                <a:solidFill>
                  <a:srgbClr val="373A3C"/>
                </a:solidFill>
                <a:latin typeface="Open Sans" panose="020B0606030504020204" pitchFamily="34" charset="0"/>
              </a:rPr>
              <a:t>에서 </a:t>
            </a:r>
            <a:r>
              <a:rPr lang="ko-KR" altLang="en-US" sz="1600" b="1" dirty="0">
                <a:solidFill>
                  <a:schemeClr val="tx1"/>
                </a:solidFill>
              </a:rPr>
              <a:t>구글의 실험 반박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  <a:r>
              <a:rPr lang="ko-KR" altLang="en-US" sz="1600" b="1" dirty="0">
                <a:solidFill>
                  <a:srgbClr val="2E75B6"/>
                </a:solidFill>
              </a:rPr>
              <a:t>기존 수퍼 컴퓨터에서 </a:t>
            </a:r>
            <a:br>
              <a:rPr lang="en-US" altLang="ko-KR" sz="1600" b="1" dirty="0">
                <a:solidFill>
                  <a:srgbClr val="2E75B6"/>
                </a:solidFill>
              </a:rPr>
            </a:br>
            <a:r>
              <a:rPr lang="ko-KR" altLang="en-US" sz="1600" b="1" dirty="0">
                <a:solidFill>
                  <a:srgbClr val="2E75B6"/>
                </a:solidFill>
              </a:rPr>
              <a:t> </a:t>
            </a:r>
            <a:r>
              <a:rPr lang="ko-KR" altLang="en-US" sz="1600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해당 무작위성 문제를 </a:t>
            </a:r>
            <a:r>
              <a:rPr lang="en-US" altLang="ko-KR" sz="1600" b="1" dirty="0">
                <a:solidFill>
                  <a:srgbClr val="2E75B6"/>
                </a:solidFill>
              </a:rPr>
              <a:t>2.5</a:t>
            </a:r>
            <a:r>
              <a:rPr lang="ko-KR" altLang="en-US" sz="1600" b="1" dirty="0">
                <a:solidFill>
                  <a:srgbClr val="2E75B6"/>
                </a:solidFill>
              </a:rPr>
              <a:t>일 안에 수행될 수 있다고 주장 </a:t>
            </a:r>
            <a:endParaRPr lang="en-US" altLang="ko-KR" sz="1600" b="1" dirty="0">
              <a:solidFill>
                <a:srgbClr val="2E75B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3F9128-44FE-FB8E-821A-CB949C550D49}"/>
              </a:ext>
            </a:extLst>
          </p:cNvPr>
          <p:cNvSpPr/>
          <p:nvPr/>
        </p:nvSpPr>
        <p:spPr>
          <a:xfrm>
            <a:off x="3716936" y="2113221"/>
            <a:ext cx="3943435" cy="1679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0" i="0" u="none" strike="noStrike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 </a:t>
            </a:r>
            <a:endParaRPr lang="en-US" altLang="ko-KR" sz="1600" b="1" i="0" u="none" strike="noStrike" dirty="0">
              <a:solidFill>
                <a:srgbClr val="2E75B6"/>
              </a:solidFill>
              <a:effectLst/>
              <a:latin typeface="Open Sans" panose="020B0606030504020204" pitchFamily="34" charset="0"/>
            </a:endParaRPr>
          </a:p>
          <a:p>
            <a:r>
              <a:rPr lang="ko-KR" altLang="en-US" sz="1600" b="1" dirty="0" err="1">
                <a:solidFill>
                  <a:srgbClr val="2E75B6"/>
                </a:solidFill>
              </a:rPr>
              <a:t>네이처지에</a:t>
            </a:r>
            <a:r>
              <a:rPr lang="ko-KR" altLang="en-US" sz="1600" b="1" dirty="0">
                <a:solidFill>
                  <a:srgbClr val="2E75B6"/>
                </a:solidFill>
              </a:rPr>
              <a:t> 게재한 논문에서 </a:t>
            </a:r>
            <a:endParaRPr lang="en-US" altLang="ko-KR" sz="1600" b="1" dirty="0">
              <a:solidFill>
                <a:srgbClr val="2E75B6"/>
              </a:solidFill>
            </a:endParaRPr>
          </a:p>
          <a:p>
            <a:r>
              <a:rPr lang="ko-KR" altLang="en-US" sz="1600" b="1" dirty="0">
                <a:solidFill>
                  <a:srgbClr val="2E75B6"/>
                </a:solidFill>
              </a:rPr>
              <a:t>양자 우위 발표  </a:t>
            </a:r>
            <a:endParaRPr lang="en-US" altLang="ko-KR" sz="1600" b="1" dirty="0">
              <a:solidFill>
                <a:srgbClr val="2E75B6"/>
              </a:solidFill>
            </a:endParaRPr>
          </a:p>
          <a:p>
            <a:br>
              <a:rPr lang="en-US" altLang="ko-KR" sz="1600" b="1" dirty="0">
                <a:solidFill>
                  <a:srgbClr val="2E75B6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무작위성문제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클래식 </a:t>
            </a:r>
            <a:r>
              <a:rPr lang="en-US" altLang="ko-KR" sz="1600" b="1" dirty="0">
                <a:solidFill>
                  <a:schemeClr val="tx1"/>
                </a:solidFill>
              </a:rPr>
              <a:t>10,000</a:t>
            </a:r>
            <a:r>
              <a:rPr lang="ko-KR" altLang="en-US" sz="1600" b="1" dirty="0">
                <a:solidFill>
                  <a:schemeClr val="tx1"/>
                </a:solidFill>
              </a:rPr>
              <a:t>년 </a:t>
            </a:r>
            <a:r>
              <a:rPr lang="en-US" altLang="ko-KR" sz="1600" b="1" dirty="0">
                <a:solidFill>
                  <a:schemeClr val="tx1"/>
                </a:solidFill>
              </a:rPr>
              <a:t>vs </a:t>
            </a:r>
            <a:r>
              <a:rPr lang="ko-KR" altLang="en-US" sz="1600" b="1" dirty="0">
                <a:solidFill>
                  <a:schemeClr val="tx1"/>
                </a:solidFill>
              </a:rPr>
              <a:t>양자</a:t>
            </a:r>
            <a:r>
              <a:rPr lang="en-US" altLang="ko-KR" sz="1600" b="1" dirty="0">
                <a:solidFill>
                  <a:schemeClr val="tx1"/>
                </a:solidFill>
              </a:rPr>
              <a:t> 3</a:t>
            </a:r>
            <a:r>
              <a:rPr lang="ko-KR" altLang="en-US" sz="1600" b="1" dirty="0">
                <a:solidFill>
                  <a:schemeClr val="tx1"/>
                </a:solidFill>
              </a:rPr>
              <a:t>분 </a:t>
            </a:r>
            <a:r>
              <a:rPr lang="en-US" altLang="ko-KR" sz="1600" b="1" dirty="0">
                <a:solidFill>
                  <a:schemeClr val="tx1"/>
                </a:solidFill>
              </a:rPr>
              <a:t>20</a:t>
            </a:r>
            <a:r>
              <a:rPr lang="ko-KR" altLang="en-US" sz="1600" b="1" dirty="0">
                <a:solidFill>
                  <a:schemeClr val="tx1"/>
                </a:solidFill>
              </a:rPr>
              <a:t>초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CD9496-6472-E656-52BB-13F6C1251F7D}"/>
              </a:ext>
            </a:extLst>
          </p:cNvPr>
          <p:cNvSpPr txBox="1"/>
          <p:nvPr/>
        </p:nvSpPr>
        <p:spPr>
          <a:xfrm>
            <a:off x="3593122" y="5827504"/>
            <a:ext cx="3053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2E75B6"/>
                </a:solidFill>
              </a:rPr>
              <a:t>구글 양자 컴퓨터 </a:t>
            </a:r>
            <a:r>
              <a:rPr lang="en-US" altLang="ko-KR" sz="1400" b="1" dirty="0">
                <a:solidFill>
                  <a:srgbClr val="2E75B6"/>
                </a:solidFill>
              </a:rPr>
              <a:t>supremacy</a:t>
            </a:r>
            <a:endParaRPr lang="ko-Kore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3F373-02D4-B126-84C6-16492ACB4AF8}"/>
              </a:ext>
            </a:extLst>
          </p:cNvPr>
          <p:cNvSpPr txBox="1"/>
          <p:nvPr/>
        </p:nvSpPr>
        <p:spPr>
          <a:xfrm>
            <a:off x="3578801" y="6465659"/>
            <a:ext cx="861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제한적인 영역에서 양자 컴퓨터가 기존 수퍼 컴퓨터를 능가하는 성능을 보인 큰 성과</a:t>
            </a:r>
            <a:endParaRPr lang="en-US" altLang="ko-KR" b="1" i="0" u="none" strike="noStrike" dirty="0">
              <a:solidFill>
                <a:schemeClr val="accent1">
                  <a:lumMod val="75000"/>
                </a:schemeClr>
              </a:solidFill>
              <a:effectLst/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4366A-1A7B-F64D-11E7-339395D36059}"/>
              </a:ext>
            </a:extLst>
          </p:cNvPr>
          <p:cNvSpPr txBox="1"/>
          <p:nvPr/>
        </p:nvSpPr>
        <p:spPr>
          <a:xfrm>
            <a:off x="0" y="1830395"/>
            <a:ext cx="37632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/>
              <a:t>https://www.nature.com/articles/s41586-019-1666-5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5906CD-0EEF-8B06-EFF3-66EC31BF5BB5}"/>
              </a:ext>
            </a:extLst>
          </p:cNvPr>
          <p:cNvSpPr txBox="1"/>
          <p:nvPr/>
        </p:nvSpPr>
        <p:spPr>
          <a:xfrm>
            <a:off x="7140889" y="1786774"/>
            <a:ext cx="6140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50" dirty="0"/>
              <a:t>https://www.ibm.com/blogs/research/2019/10/on-quantum-supremacy/</a:t>
            </a:r>
          </a:p>
        </p:txBody>
      </p:sp>
    </p:spTree>
    <p:extLst>
      <p:ext uri="{BB962C8B-B14F-4D97-AF65-F5344CB8AC3E}">
        <p14:creationId xmlns:p14="http://schemas.microsoft.com/office/powerpoint/2010/main" val="11870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9FC989-7292-D45E-8CE2-005304E4808E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3333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196A83-2718-2A75-424E-4D88C5117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" r="2976"/>
          <a:stretch/>
        </p:blipFill>
        <p:spPr bwMode="auto">
          <a:xfrm>
            <a:off x="1117602" y="0"/>
            <a:ext cx="9711914" cy="655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1C2150-7E93-6B95-D198-610AFDB1B418}"/>
              </a:ext>
            </a:extLst>
          </p:cNvPr>
          <p:cNvSpPr txBox="1"/>
          <p:nvPr/>
        </p:nvSpPr>
        <p:spPr>
          <a:xfrm>
            <a:off x="7654925" y="6550223"/>
            <a:ext cx="4537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solidFill>
                  <a:schemeClr val="bg1"/>
                </a:solidFill>
              </a:rPr>
              <a:t>https://databaseline.tech/roads-to-quantum-advantage/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272A0-C57E-EA33-A6C7-9D589FA6F235}"/>
              </a:ext>
            </a:extLst>
          </p:cNvPr>
          <p:cNvSpPr txBox="1"/>
          <p:nvPr/>
        </p:nvSpPr>
        <p:spPr>
          <a:xfrm>
            <a:off x="203200" y="5291288"/>
            <a:ext cx="610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chemeClr val="bg1"/>
                </a:solidFill>
                <a:effectLst/>
                <a:latin typeface="Helvetica" pitchFamily="2" charset="0"/>
              </a:rPr>
              <a:t>양자 우위를 달성하기 위해</a:t>
            </a:r>
            <a:endParaRPr lang="en-US" altLang="ko-KR" b="0" i="0" dirty="0">
              <a:solidFill>
                <a:schemeClr val="bg1"/>
              </a:solidFill>
              <a:effectLst/>
              <a:latin typeface="Helvetica" pitchFamily="2" charset="0"/>
            </a:endParaRPr>
          </a:p>
          <a:p>
            <a:r>
              <a:rPr lang="ko-KR" altLang="en-US" b="0" i="0" dirty="0">
                <a:solidFill>
                  <a:schemeClr val="bg1"/>
                </a:solidFill>
                <a:effectLst/>
                <a:latin typeface="Helvetica" pitchFamily="2" charset="0"/>
              </a:rPr>
              <a:t>약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Helvetica" pitchFamily="2" charset="0"/>
              </a:rPr>
              <a:t>70–75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Helvetica" pitchFamily="2" charset="0"/>
              </a:rPr>
              <a:t>개의 논리적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Helvetica" pitchFamily="2" charset="0"/>
              </a:rPr>
              <a:t>(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Helvetica" pitchFamily="2" charset="0"/>
              </a:rPr>
              <a:t>또는 알고리즘적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Helvetica" pitchFamily="2" charset="0"/>
              </a:rPr>
              <a:t>) </a:t>
            </a:r>
            <a:r>
              <a:rPr lang="ko-KR" altLang="en-US" b="0" i="0" dirty="0" err="1">
                <a:solidFill>
                  <a:schemeClr val="bg1"/>
                </a:solidFill>
                <a:effectLst/>
                <a:latin typeface="Helvetica" pitchFamily="2" charset="0"/>
              </a:rPr>
              <a:t>큐비트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Helvetica" pitchFamily="2" charset="0"/>
              </a:rPr>
              <a:t> 필요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D61FB-86A8-5CDA-030D-9650C266B99F}"/>
              </a:ext>
            </a:extLst>
          </p:cNvPr>
          <p:cNvSpPr txBox="1"/>
          <p:nvPr/>
        </p:nvSpPr>
        <p:spPr>
          <a:xfrm>
            <a:off x="203200" y="6307405"/>
            <a:ext cx="777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chemeClr val="bg1"/>
                </a:solidFill>
                <a:effectLst/>
                <a:latin typeface="Helvetica" pitchFamily="2" charset="0"/>
              </a:rPr>
              <a:t>오류율에 따라 단일 논리적 큐비트는 최대 </a:t>
            </a:r>
            <a:r>
              <a:rPr lang="en-US" altLang="ko-KR" b="0" i="0" dirty="0">
                <a:solidFill>
                  <a:schemeClr val="bg1"/>
                </a:solidFill>
                <a:effectLst/>
                <a:latin typeface="Helvetica" pitchFamily="2" charset="0"/>
              </a:rPr>
              <a:t>1,000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Helvetica" pitchFamily="2" charset="0"/>
              </a:rPr>
              <a:t>개의 물리적 큐비트로 구성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78C095-5AFA-14B8-C9C5-062EBF88430C}"/>
              </a:ext>
            </a:extLst>
          </p:cNvPr>
          <p:cNvSpPr txBox="1"/>
          <p:nvPr/>
        </p:nvSpPr>
        <p:spPr>
          <a:xfrm>
            <a:off x="4548911" y="307777"/>
            <a:ext cx="3426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노이즈가 있는 물리적 </a:t>
            </a:r>
            <a:r>
              <a:rPr lang="ko-KR" altLang="en-US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큐비트</a:t>
            </a:r>
            <a:endParaRPr lang="ko-Kore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45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B9150-9C34-5427-1C35-ECFB688D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Toffoli </a:t>
            </a:r>
            <a:r>
              <a:rPr kumimoji="1" lang="ko-KR" altLang="en-US" dirty="0"/>
              <a:t>게이트 분해 </a:t>
            </a:r>
            <a:endParaRPr kumimoji="1" lang="ko-Kore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D56E4E3-9C54-8DC2-11FD-BFA00AEBA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68" y="4173468"/>
            <a:ext cx="2092941" cy="228005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93194D-F034-D55A-7207-07A646002D19}"/>
              </a:ext>
            </a:extLst>
          </p:cNvPr>
          <p:cNvSpPr txBox="1"/>
          <p:nvPr/>
        </p:nvSpPr>
        <p:spPr>
          <a:xfrm>
            <a:off x="2979165" y="4312002"/>
            <a:ext cx="89830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dirty="0"/>
              <a:t>Toffoli </a:t>
            </a:r>
            <a:r>
              <a:rPr lang="ko-KR" altLang="en-US" dirty="0"/>
              <a:t>게이트는 양자 컴퓨팅에서 사용되는 유니버설 게이트 중 하나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게이트는 세 개의 </a:t>
            </a:r>
            <a:r>
              <a:rPr lang="ko-KR" altLang="en-US" dirty="0" err="1"/>
              <a:t>큐빗</a:t>
            </a:r>
            <a:r>
              <a:rPr lang="en-US" altLang="ko-KR" dirty="0"/>
              <a:t>(</a:t>
            </a:r>
            <a:r>
              <a:rPr lang="ko-KR" altLang="en-US" dirty="0"/>
              <a:t>두 개의 제어 </a:t>
            </a:r>
            <a:r>
              <a:rPr lang="ko-KR" altLang="en-US" dirty="0" err="1"/>
              <a:t>큐빗과</a:t>
            </a:r>
            <a:r>
              <a:rPr lang="ko-KR" altLang="en-US" dirty="0"/>
              <a:t> 한 개의 대상 </a:t>
            </a:r>
            <a:r>
              <a:rPr lang="ko-KR" altLang="en-US" dirty="0" err="1"/>
              <a:t>큐빗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br>
              <a:rPr lang="en-US" altLang="ko-KR" dirty="0"/>
            </a:br>
            <a:r>
              <a:rPr lang="ko-KR" altLang="en-US" dirty="0"/>
              <a:t>입력 받아 두 컨트롤 </a:t>
            </a:r>
            <a:r>
              <a:rPr lang="ko-KR" altLang="en-US" dirty="0" err="1"/>
              <a:t>큐빗이</a:t>
            </a:r>
            <a:r>
              <a:rPr lang="ko-KR" altLang="en-US" dirty="0"/>
              <a:t> 모두 </a:t>
            </a:r>
            <a:r>
              <a:rPr lang="en-US" altLang="ko-KR" dirty="0"/>
              <a:t>1</a:t>
            </a:r>
            <a:r>
              <a:rPr lang="ko-KR" altLang="en-US" dirty="0"/>
              <a:t>인 상태일 때만 타깃 </a:t>
            </a:r>
            <a:r>
              <a:rPr lang="ko-KR" altLang="en-US" dirty="0" err="1"/>
              <a:t>큐빗에</a:t>
            </a:r>
            <a:r>
              <a:rPr lang="ko-KR" altLang="en-US" dirty="0"/>
              <a:t> </a:t>
            </a:r>
            <a:r>
              <a:rPr lang="en-US" altLang="ko-Kore-KR" dirty="0"/>
              <a:t>NOT </a:t>
            </a:r>
            <a:r>
              <a:rPr lang="ko-KR" altLang="en-US" dirty="0"/>
              <a:t>연산이 수행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Toffoli </a:t>
            </a:r>
            <a:r>
              <a:rPr lang="ko-KR" altLang="en-US" sz="1800" dirty="0"/>
              <a:t>게이트는 다른 기본 양자 게이트들로 분해 가능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562F79-A574-0B40-A173-AF4A5FEE8A16}"/>
              </a:ext>
            </a:extLst>
          </p:cNvPr>
          <p:cNvSpPr txBox="1"/>
          <p:nvPr/>
        </p:nvSpPr>
        <p:spPr>
          <a:xfrm>
            <a:off x="812468" y="947759"/>
            <a:ext cx="105670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양자 상태의 취약한 특성으로 인해 큐비트는 불완전한 작업 및 환경과의 상호 작용으로 인해 발생하는 오류에 매우 취약하다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양자 회로의 기본 요소인 </a:t>
            </a:r>
            <a:r>
              <a:rPr lang="en-US" altLang="ko-Kore-KR" dirty="0"/>
              <a:t>Toffoli</a:t>
            </a:r>
            <a:r>
              <a:rPr lang="ko-KR" altLang="en-US" dirty="0"/>
              <a:t>게이트 개선은 널리 적용될 수 있기 때문에 특히 중요</a:t>
            </a:r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dirty="0"/>
              <a:t>Toffoli</a:t>
            </a:r>
            <a:r>
              <a:rPr lang="ko-KR" altLang="en-US" dirty="0"/>
              <a:t> 게이트는 복잡한 작업을 더 작은 범용 게이트로 분해할 수 있으므로 게이트 수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깊이 및 </a:t>
            </a:r>
            <a:r>
              <a:rPr lang="ko-KR" altLang="en-US" dirty="0" err="1"/>
              <a:t>오류율</a:t>
            </a:r>
            <a:r>
              <a:rPr lang="ko-KR" altLang="en-US" dirty="0"/>
              <a:t> 측면에서 회로를 더 쉽게 최적화할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dirty="0"/>
              <a:t>Toffoli </a:t>
            </a:r>
            <a:r>
              <a:rPr lang="ko-KR" altLang="en-US" dirty="0"/>
              <a:t>분해를 이용하여 양자 회로의 게이트 수와 깊이를 최적화하는 방법을 조사하였다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483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BE9F2-5A0C-B18C-AF5F-963B2566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lang="ko-KR" altLang="en-US" dirty="0"/>
              <a:t>유니버설 게이트</a:t>
            </a:r>
            <a:endParaRPr kumimoji="1" lang="ko-Kore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6A6AF1FA-6409-AC9A-DCA7-54683810E8E3}"/>
              </a:ext>
            </a:extLst>
          </p:cNvPr>
          <p:cNvSpPr txBox="1">
            <a:spLocks/>
          </p:cNvSpPr>
          <p:nvPr/>
        </p:nvSpPr>
        <p:spPr>
          <a:xfrm>
            <a:off x="410405" y="3423223"/>
            <a:ext cx="11369675" cy="309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ore-KR" sz="1800" dirty="0"/>
              <a:t>CNOT </a:t>
            </a:r>
            <a:r>
              <a:rPr lang="ko-KR" altLang="en-US" sz="1800" dirty="0"/>
              <a:t>게이트</a:t>
            </a:r>
            <a:r>
              <a:rPr lang="en-US" altLang="ko-KR" sz="1800" dirty="0"/>
              <a:t>:</a:t>
            </a:r>
            <a:r>
              <a:rPr lang="ko-KR" altLang="en-US" sz="1800" dirty="0"/>
              <a:t> 제어 </a:t>
            </a:r>
            <a:r>
              <a:rPr lang="ko-KR" altLang="en-US" sz="1800" dirty="0" err="1"/>
              <a:t>큐빗과</a:t>
            </a:r>
            <a:r>
              <a:rPr lang="ko-KR" altLang="en-US" sz="1800" dirty="0"/>
              <a:t> 대상 </a:t>
            </a:r>
            <a:r>
              <a:rPr lang="ko-KR" altLang="en-US" sz="1800" dirty="0" err="1"/>
              <a:t>큐빗을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입력받아</a:t>
            </a:r>
            <a:r>
              <a:rPr lang="ko-KR" altLang="en-US" sz="1800" dirty="0"/>
              <a:t> 제어 </a:t>
            </a:r>
            <a:r>
              <a:rPr lang="ko-KR" altLang="en-US" sz="1800" dirty="0" err="1"/>
              <a:t>큐빗이</a:t>
            </a:r>
            <a:r>
              <a:rPr lang="ko-KR" altLang="en-US" sz="1800" dirty="0"/>
              <a:t> </a:t>
            </a:r>
            <a:r>
              <a:rPr lang="en-US" altLang="ko-KR" sz="1800" dirty="0"/>
              <a:t>1</a:t>
            </a:r>
            <a:r>
              <a:rPr lang="ko-KR" altLang="en-US" sz="1800" dirty="0"/>
              <a:t>인 상태일 때만 타깃 </a:t>
            </a:r>
            <a:r>
              <a:rPr lang="ko-KR" altLang="en-US" sz="1800" dirty="0" err="1"/>
              <a:t>큐빗에</a:t>
            </a:r>
            <a:r>
              <a:rPr lang="ko-KR" altLang="en-US" sz="1800" dirty="0"/>
              <a:t> </a:t>
            </a:r>
            <a:r>
              <a:rPr lang="en-US" altLang="ko-KR" sz="1800" dirty="0"/>
              <a:t>NOT </a:t>
            </a:r>
            <a:r>
              <a:rPr lang="ko-KR" altLang="en-US" sz="1800" dirty="0"/>
              <a:t>연산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ore-KR" sz="1800" dirty="0"/>
              <a:t>H(</a:t>
            </a:r>
            <a:r>
              <a:rPr lang="ko-KR" altLang="en-US" sz="1800" dirty="0" err="1"/>
              <a:t>하다마드</a:t>
            </a:r>
            <a:r>
              <a:rPr lang="en-US" altLang="ko-KR" sz="1800" dirty="0"/>
              <a:t>)</a:t>
            </a:r>
            <a:r>
              <a:rPr lang="ko-KR" altLang="en-US" sz="1800" dirty="0"/>
              <a:t> 게이트 </a:t>
            </a:r>
            <a:r>
              <a:rPr lang="en-US" altLang="ko-KR" sz="1800" dirty="0"/>
              <a:t>: </a:t>
            </a:r>
            <a:r>
              <a:rPr lang="ko-KR" altLang="en-US" sz="1800" dirty="0"/>
              <a:t>주어진 큐비트의 상태를 동일한 확률로 중첩된 상태로 변환시키는 양자 게이트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ore-KR" sz="1800" dirty="0"/>
              <a:t>S </a:t>
            </a:r>
            <a:r>
              <a:rPr lang="ko-KR" altLang="en-US" sz="1800" dirty="0"/>
              <a:t>게이트</a:t>
            </a:r>
            <a:r>
              <a:rPr lang="en-US" altLang="ko-KR" sz="1800" dirty="0"/>
              <a:t>: 𝜋/2 </a:t>
            </a:r>
            <a:r>
              <a:rPr lang="ko-KR" altLang="en-US" sz="1800" dirty="0"/>
              <a:t>게이트로도 알려져 있으며</a:t>
            </a:r>
            <a:r>
              <a:rPr lang="en-US" altLang="ko-KR" sz="1800" dirty="0"/>
              <a:t>, </a:t>
            </a:r>
            <a:r>
              <a:rPr lang="ko-KR" altLang="en-US" sz="1800" dirty="0"/>
              <a:t>큐비트의 상태에 따라 특정 각도로 회전하는 양자 게이트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ore-KR" sz="1800" dirty="0"/>
              <a:t>T </a:t>
            </a:r>
            <a:r>
              <a:rPr lang="ko-KR" altLang="en-US" sz="1800" dirty="0"/>
              <a:t>게이트</a:t>
            </a:r>
            <a:r>
              <a:rPr lang="en-US" altLang="ko-KR" sz="1800" dirty="0"/>
              <a:t>: 𝜋 /4 </a:t>
            </a:r>
            <a:r>
              <a:rPr lang="ko-KR" altLang="en-US" sz="1800" dirty="0"/>
              <a:t>게이트로도 알려져 있으며</a:t>
            </a:r>
            <a:r>
              <a:rPr lang="en-US" altLang="ko-KR" sz="1800" dirty="0"/>
              <a:t>, </a:t>
            </a:r>
            <a:r>
              <a:rPr lang="ko-KR" altLang="en-US" sz="1800" dirty="0"/>
              <a:t>큐비트의 상태에 따라 특정 각도로 회전하는 양자 게이트</a:t>
            </a:r>
            <a:br>
              <a:rPr lang="en-US" altLang="ko-KR" sz="1800" dirty="0"/>
            </a:br>
            <a:r>
              <a:rPr lang="ko-KR" altLang="en-US" sz="1800" dirty="0"/>
              <a:t>이 게이트는 양자 오류 수정 및 양자 컴퓨팅의 고급 기능을 구현하는 데 사용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ore-KR" sz="1800" dirty="0"/>
              <a:t>T† </a:t>
            </a:r>
            <a:r>
              <a:rPr lang="ko-KR" altLang="en-US" sz="1800" dirty="0"/>
              <a:t>게이트</a:t>
            </a:r>
            <a:r>
              <a:rPr lang="en-US" altLang="ko-KR" sz="1800" dirty="0"/>
              <a:t>: </a:t>
            </a:r>
            <a:r>
              <a:rPr lang="en-US" altLang="ko-Kore-KR" sz="1800" dirty="0"/>
              <a:t>T </a:t>
            </a:r>
            <a:r>
              <a:rPr lang="ko-KR" altLang="en-US" sz="1800" dirty="0"/>
              <a:t>게이트의 켤레 전치 게이트로</a:t>
            </a:r>
            <a:r>
              <a:rPr lang="en-US" altLang="ko-KR" sz="1800" dirty="0"/>
              <a:t>, </a:t>
            </a:r>
            <a:r>
              <a:rPr lang="en-US" altLang="ko-Kore-KR" sz="1800" dirty="0"/>
              <a:t>T </a:t>
            </a:r>
            <a:r>
              <a:rPr lang="ko-KR" altLang="en-US" sz="1800" dirty="0"/>
              <a:t>게이트의 역 연산을 수행하는 양자 게이트</a:t>
            </a:r>
            <a:endParaRPr lang="ko-Kore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3F537B-D2EC-C95B-6A97-EBA8C44D2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430" y="1483325"/>
            <a:ext cx="1551504" cy="10062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784F80-64B0-3EFE-5B4E-FC407A050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891" y="1100274"/>
            <a:ext cx="1743501" cy="8859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B55333-2B35-9AEE-6DE8-D2A4F8FF3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428" y="1100711"/>
            <a:ext cx="1605687" cy="83052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819A4ED6-A883-9114-CE06-2C94AF4437DC}"/>
              </a:ext>
            </a:extLst>
          </p:cNvPr>
          <p:cNvGrpSpPr/>
          <p:nvPr/>
        </p:nvGrpSpPr>
        <p:grpSpPr>
          <a:xfrm>
            <a:off x="7609863" y="2321077"/>
            <a:ext cx="1579812" cy="786947"/>
            <a:chOff x="4124302" y="946599"/>
            <a:chExt cx="1579812" cy="78694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9854DB7-E1E3-64E9-FF28-DFAC63BCA7F6}"/>
                </a:ext>
              </a:extLst>
            </p:cNvPr>
            <p:cNvSpPr/>
            <p:nvPr/>
          </p:nvSpPr>
          <p:spPr>
            <a:xfrm>
              <a:off x="4554208" y="980073"/>
              <a:ext cx="720000" cy="72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9E1192-84FE-25F0-D842-9AEEE5800FDA}"/>
                    </a:ext>
                  </a:extLst>
                </p:cNvPr>
                <p:cNvSpPr txBox="1"/>
                <p:nvPr/>
              </p:nvSpPr>
              <p:spPr>
                <a:xfrm>
                  <a:off x="4590252" y="946599"/>
                  <a:ext cx="501890" cy="786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ore-KR" sz="4400" b="1" i="1" smtClean="0">
                                <a:latin typeface="Cambria Math" panose="02040503050406030204" pitchFamily="18" charset="0"/>
                                <a:ea typeface="GungSeo" pitchFamily="2" charset="-127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kumimoji="1" lang="en-US" altLang="ko-Kore-KR" sz="4400" b="1" dirty="0" smtClean="0">
                                <a:latin typeface="GungSeo" pitchFamily="2" charset="-127"/>
                                <a:ea typeface="GungSeo" pitchFamily="2" charset="-127"/>
                              </a:rPr>
                              <m:t>T</m:t>
                            </m:r>
                          </m:e>
                          <m:sup>
                            <m:r>
                              <a:rPr kumimoji="1" lang="en-US" altLang="ko-Kore-KR" sz="4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kumimoji="1" lang="ko-Kore-KR" altLang="en-US" sz="3600" b="1" dirty="0">
                    <a:latin typeface="GungSeo" pitchFamily="2" charset="-127"/>
                    <a:ea typeface="GungSeo" pitchFamily="2" charset="-127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C4875D2-AB09-3092-D0F4-6A373C9F12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252" y="946599"/>
                  <a:ext cx="501890" cy="786947"/>
                </a:xfrm>
                <a:prstGeom prst="rect">
                  <a:avLst/>
                </a:prstGeom>
                <a:blipFill>
                  <a:blip r:embed="rId6"/>
                  <a:stretch>
                    <a:fillRect l="-15000" r="-65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441D0E4D-1C38-BAA4-D574-93C897F62C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74208" y="1349843"/>
              <a:ext cx="42990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7A3111CE-F7B8-7A20-1343-C101526064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4302" y="1371629"/>
              <a:ext cx="42990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715128E-FEBB-B856-2728-1B24903F74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3081" y="1073553"/>
            <a:ext cx="1741555" cy="8859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94B7588-EEB4-0A86-6356-CCF188D011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6656" y="2302408"/>
            <a:ext cx="1556422" cy="77400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BE74C59-5816-BB9E-8FF1-78F9A92CF4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3079" y="2329129"/>
            <a:ext cx="1752438" cy="84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8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CE97F-4112-0C30-B352-5AA521FC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표준 </a:t>
            </a:r>
            <a:r>
              <a:rPr kumimoji="1" lang="en-US" altLang="ko-KR" dirty="0"/>
              <a:t>Toffoli </a:t>
            </a:r>
            <a:r>
              <a:rPr kumimoji="1" lang="ko-KR" altLang="en-US" dirty="0"/>
              <a:t>게이트 분해 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DE47F5-0114-A3A3-9A3E-7E1790F3EF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000" dirty="0"/>
              <a:t>Toffoli </a:t>
            </a:r>
            <a:r>
              <a:rPr kumimoji="1" lang="ko-KR" altLang="en-US" sz="2000" dirty="0"/>
              <a:t>게이트 분해 방법은 회로의 길이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큐 비트 수 </a:t>
            </a:r>
            <a:r>
              <a:rPr kumimoji="1" lang="en-US" altLang="ko-Kore-KR" sz="2000" dirty="0"/>
              <a:t>T </a:t>
            </a:r>
            <a:r>
              <a:rPr kumimoji="1" lang="ko-KR" altLang="en-US" sz="2000" dirty="0"/>
              <a:t>게이트의 수</a:t>
            </a:r>
            <a:r>
              <a:rPr kumimoji="1" lang="en-US" altLang="ko-KR" sz="2000" dirty="0"/>
              <a:t>, </a:t>
            </a:r>
            <a:r>
              <a:rPr kumimoji="1" lang="en-US" altLang="ko-Kore-KR" sz="2000" dirty="0"/>
              <a:t>T </a:t>
            </a:r>
            <a:r>
              <a:rPr kumimoji="1" lang="ko-KR" altLang="en-US" sz="2000" dirty="0"/>
              <a:t>게이트의 깊이 등 다양한 요인을 고려하여 최적화 가능 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특히 </a:t>
            </a:r>
            <a:r>
              <a:rPr kumimoji="1" lang="en-US" altLang="ko-Kore-KR" sz="2000" dirty="0"/>
              <a:t>T </a:t>
            </a:r>
            <a:r>
              <a:rPr kumimoji="1" lang="ko-KR" altLang="en-US" sz="2000" dirty="0"/>
              <a:t>게이트의 경우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회전 각도가 조금씩 달라지거나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간섭이나 분산 같은 양자 노이즈가 발생할 수 있어 </a:t>
            </a:r>
            <a:r>
              <a:rPr kumimoji="1" lang="en-US" altLang="ko-Kore-KR" sz="2000" dirty="0"/>
              <a:t>T </a:t>
            </a:r>
            <a:r>
              <a:rPr kumimoji="1" lang="ko-KR" altLang="en-US" sz="2000" dirty="0"/>
              <a:t>게이트의 수</a:t>
            </a:r>
            <a:r>
              <a:rPr kumimoji="1" lang="en-US" altLang="ko-KR" sz="2000" dirty="0"/>
              <a:t>, </a:t>
            </a:r>
            <a:r>
              <a:rPr kumimoji="1" lang="en-US" altLang="ko-Kore-KR" sz="2000" dirty="0"/>
              <a:t>T </a:t>
            </a:r>
            <a:r>
              <a:rPr kumimoji="1" lang="ko-KR" altLang="en-US" sz="2000" dirty="0"/>
              <a:t>게이트의 깊이를 최적화하는 것이 중요</a:t>
            </a:r>
            <a:endParaRPr kumimoji="1" lang="ko-Kore-KR" altLang="en-US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6C1E609-2A74-8C30-C324-E23E9D4F3E37}"/>
              </a:ext>
            </a:extLst>
          </p:cNvPr>
          <p:cNvGrpSpPr/>
          <p:nvPr/>
        </p:nvGrpSpPr>
        <p:grpSpPr>
          <a:xfrm>
            <a:off x="2233810" y="3154680"/>
            <a:ext cx="7764810" cy="2076692"/>
            <a:chOff x="354920" y="231070"/>
            <a:chExt cx="7764810" cy="2076692"/>
          </a:xfrm>
        </p:grpSpPr>
        <p:pic>
          <p:nvPicPr>
            <p:cNvPr id="6" name="그림 5" descr="도표, 개략도이(가) 표시된 사진&#10;&#10;자동 생성된 설명">
              <a:extLst>
                <a:ext uri="{FF2B5EF4-FFF2-40B4-BE49-F238E27FC236}">
                  <a16:creationId xmlns:a16="http://schemas.microsoft.com/office/drawing/2014/main" id="{246B9BE0-C9F7-95C9-9CC3-FB2614483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7408" y="231070"/>
              <a:ext cx="7222322" cy="207669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448E1D5-4052-6FAA-C372-2C826E5E62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75" r="81069" b="62975"/>
            <a:stretch/>
          </p:blipFill>
          <p:spPr>
            <a:xfrm>
              <a:off x="354920" y="231070"/>
              <a:ext cx="542488" cy="184562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9DEB580-FAFF-EF60-3EDD-DD9D3AE4707E}"/>
              </a:ext>
            </a:extLst>
          </p:cNvPr>
          <p:cNvSpPr txBox="1"/>
          <p:nvPr/>
        </p:nvSpPr>
        <p:spPr>
          <a:xfrm>
            <a:off x="2520134" y="5413987"/>
            <a:ext cx="74784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비트 첫 번째 및 두 번째 </a:t>
            </a:r>
            <a:r>
              <a:rPr lang="ko-KR" altLang="en-US" dirty="0" err="1"/>
              <a:t>큐비트</a:t>
            </a:r>
            <a:r>
              <a:rPr lang="en-US" altLang="ko-KR" dirty="0"/>
              <a:t>,</a:t>
            </a:r>
            <a:r>
              <a:rPr lang="ko-KR" altLang="en-US" dirty="0"/>
              <a:t> 대상 큐비트는 세 번째 </a:t>
            </a:r>
            <a:r>
              <a:rPr lang="ko-KR" altLang="en-US" dirty="0" err="1"/>
              <a:t>큐비트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 </a:t>
            </a:r>
            <a:r>
              <a:rPr lang="ko-KR" altLang="en-US" dirty="0"/>
              <a:t>게이트의 수</a:t>
            </a:r>
            <a:r>
              <a:rPr lang="en-US" altLang="ko-KR" dirty="0"/>
              <a:t>(T-count) 7,</a:t>
            </a:r>
            <a:r>
              <a:rPr lang="ko-KR" altLang="en-US" dirty="0"/>
              <a:t> </a:t>
            </a:r>
            <a:r>
              <a:rPr lang="en-US" altLang="ko-KR" dirty="0"/>
              <a:t>T</a:t>
            </a:r>
            <a:r>
              <a:rPr lang="ko-KR" altLang="en-US" dirty="0"/>
              <a:t>의 깊이</a:t>
            </a:r>
            <a:r>
              <a:rPr lang="en-US" altLang="ko-KR" dirty="0"/>
              <a:t>(T-depth) 6,</a:t>
            </a:r>
            <a:r>
              <a:rPr lang="ko-KR" altLang="en-US" dirty="0"/>
              <a:t>  </a:t>
            </a:r>
            <a:r>
              <a:rPr lang="en-US" altLang="ko-KR" dirty="0"/>
              <a:t>CNOT 6 </a:t>
            </a:r>
          </a:p>
        </p:txBody>
      </p:sp>
    </p:spTree>
    <p:extLst>
      <p:ext uri="{BB962C8B-B14F-4D97-AF65-F5344CB8AC3E}">
        <p14:creationId xmlns:p14="http://schemas.microsoft.com/office/powerpoint/2010/main" val="409712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C4413-EAD4-21E1-BA81-D8F98C71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T-depth 1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Toffoli </a:t>
            </a:r>
            <a:r>
              <a:rPr kumimoji="1" lang="ko-KR" altLang="en-US" dirty="0"/>
              <a:t>게이트 분해 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67957B-D256-1AB7-67B7-A2C9FE4379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648" y="3925424"/>
            <a:ext cx="11369675" cy="2473244"/>
          </a:xfrm>
        </p:spPr>
        <p:txBody>
          <a:bodyPr/>
          <a:lstStyle/>
          <a:p>
            <a:r>
              <a:rPr kumimoji="1" lang="en-US" altLang="ko-Kore-KR" dirty="0"/>
              <a:t>T </a:t>
            </a:r>
            <a:r>
              <a:rPr kumimoji="1" lang="ko-KR" altLang="en-US" dirty="0"/>
              <a:t>깊이의 최적화</a:t>
            </a:r>
            <a:r>
              <a:rPr kumimoji="1" lang="en-US" altLang="ko-KR" dirty="0"/>
              <a:t> </a:t>
            </a:r>
          </a:p>
          <a:p>
            <a:r>
              <a:rPr kumimoji="1" lang="ko-KR" altLang="en-US" dirty="0"/>
              <a:t>표준 </a:t>
            </a:r>
            <a:r>
              <a:rPr kumimoji="1" lang="en-US" altLang="ko-Kore-KR" dirty="0"/>
              <a:t>Toffoli </a:t>
            </a:r>
            <a:r>
              <a:rPr kumimoji="1" lang="ko-KR" altLang="en-US" dirty="0"/>
              <a:t>게이트와 동일한 </a:t>
            </a:r>
            <a:r>
              <a:rPr kumimoji="1" lang="en-US" altLang="ko-KR" dirty="0"/>
              <a:t>7</a:t>
            </a:r>
            <a:r>
              <a:rPr kumimoji="1" lang="ko-KR" altLang="en-US" dirty="0"/>
              <a:t>의 </a:t>
            </a:r>
            <a:r>
              <a:rPr kumimoji="1" lang="en-US" altLang="ko-Kore-KR" dirty="0"/>
              <a:t>T-count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</a:t>
            </a:r>
            <a:endParaRPr kumimoji="1" lang="en-US" altLang="ko-KR" dirty="0"/>
          </a:p>
          <a:p>
            <a:r>
              <a:rPr kumimoji="1" lang="en-US" altLang="ko-KR" dirty="0"/>
              <a:t>4</a:t>
            </a:r>
            <a:r>
              <a:rPr kumimoji="1" lang="ko-KR" altLang="en-US" dirty="0"/>
              <a:t>개의 보조 큐비트를 추가하여 </a:t>
            </a:r>
            <a:r>
              <a:rPr kumimoji="1" lang="en-US" altLang="ko-Kore-KR" dirty="0"/>
              <a:t>T -depth 1</a:t>
            </a:r>
            <a:r>
              <a:rPr kumimoji="1" lang="ko-KR" altLang="en-US" dirty="0"/>
              <a:t>로 병렬화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9D89B0-0C6E-1E18-1ED5-9A44D28FCC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0" b="17831"/>
          <a:stretch/>
        </p:blipFill>
        <p:spPr>
          <a:xfrm>
            <a:off x="2331390" y="1100273"/>
            <a:ext cx="7529220" cy="2473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DB9819-BFAC-1C22-EE61-4B700ED33A34}"/>
              </a:ext>
            </a:extLst>
          </p:cNvPr>
          <p:cNvSpPr txBox="1"/>
          <p:nvPr/>
        </p:nvSpPr>
        <p:spPr>
          <a:xfrm>
            <a:off x="3259183" y="3334548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kern="100" dirty="0">
                <a:effectLst/>
                <a:latin typeface="Times New Roman" panose="02020603050405020304" pitchFamily="18" charset="0"/>
                <a:ea typeface="바탕체" panose="02030609000101010101" pitchFamily="49" charset="-127"/>
              </a:rPr>
              <a:t>Peter Selinger. “Quantum circuits of T-depth one”(2013)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065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8A1F3-115C-4CB3-2007-901E1079C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 보조 </a:t>
            </a:r>
            <a:r>
              <a:rPr kumimoji="1" lang="ko-KR" altLang="en-US" dirty="0" err="1"/>
              <a:t>큐비트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의 </a:t>
            </a:r>
            <a:r>
              <a:rPr kumimoji="1" lang="en-US" altLang="ko-Kore-KR" dirty="0"/>
              <a:t>T-depth 3</a:t>
            </a:r>
            <a:r>
              <a:rPr kumimoji="1" lang="ko-KR" altLang="en-US" dirty="0"/>
              <a:t>의 </a:t>
            </a:r>
            <a:r>
              <a:rPr kumimoji="1" lang="en-US" altLang="ko-Kore-KR" dirty="0"/>
              <a:t>Toffoli </a:t>
            </a:r>
            <a:r>
              <a:rPr kumimoji="1" lang="ko-KR" altLang="en-US" dirty="0"/>
              <a:t>게이트 분해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DF9B8B-A052-DA1E-9F79-7656C0DE7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4297680"/>
            <a:ext cx="11369675" cy="1381403"/>
          </a:xfrm>
        </p:spPr>
        <p:txBody>
          <a:bodyPr/>
          <a:lstStyle/>
          <a:p>
            <a:r>
              <a:rPr kumimoji="1" lang="ko-KR" altLang="en-US" dirty="0"/>
              <a:t>보조 </a:t>
            </a:r>
            <a:r>
              <a:rPr kumimoji="1" lang="ko-KR" altLang="en-US" dirty="0" err="1"/>
              <a:t>큐빗트</a:t>
            </a:r>
            <a:r>
              <a:rPr kumimoji="1" lang="ko-KR" altLang="en-US" dirty="0"/>
              <a:t> 없이 </a:t>
            </a:r>
            <a:r>
              <a:rPr kumimoji="1" lang="en-US" altLang="ko-Kore-KR" dirty="0"/>
              <a:t>T-count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7</a:t>
            </a:r>
            <a:r>
              <a:rPr kumimoji="1" lang="ko-KR" altLang="en-US" dirty="0"/>
              <a:t>이고 </a:t>
            </a:r>
            <a:r>
              <a:rPr kumimoji="1" lang="en-US" altLang="ko-Kore-KR" dirty="0"/>
              <a:t>T-depth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3 </a:t>
            </a:r>
          </a:p>
          <a:p>
            <a:r>
              <a:rPr kumimoji="1" lang="ko-KR" altLang="en-US" dirty="0"/>
              <a:t>표준 </a:t>
            </a:r>
            <a:r>
              <a:rPr kumimoji="1" lang="en-US" altLang="ko-Kore-KR" dirty="0"/>
              <a:t>Toffoli </a:t>
            </a:r>
            <a:r>
              <a:rPr kumimoji="1" lang="ko-KR" altLang="en-US" dirty="0"/>
              <a:t>게이트와 비교하여 회로의 깊이와 </a:t>
            </a:r>
            <a:r>
              <a:rPr kumimoji="1" lang="en-US" altLang="ko-Kore-KR" dirty="0"/>
              <a:t>T-depth</a:t>
            </a:r>
            <a:r>
              <a:rPr kumimoji="1" lang="ko-KR" altLang="en-US" dirty="0"/>
              <a:t>가 절반</a:t>
            </a:r>
            <a:endParaRPr kumimoji="1" lang="ko-Kore-KR" altLang="en-US" dirty="0"/>
          </a:p>
        </p:txBody>
      </p:sp>
      <p:pic>
        <p:nvPicPr>
          <p:cNvPr id="4" name="그림 3" descr="도표, 개략도이(가) 표시된 사진&#10;&#10;자동 생성된 설명">
            <a:extLst>
              <a:ext uri="{FF2B5EF4-FFF2-40B4-BE49-F238E27FC236}">
                <a16:creationId xmlns:a16="http://schemas.microsoft.com/office/drawing/2014/main" id="{748BD9C5-9851-BD76-EF6B-C5C2AC00D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294" y="1271118"/>
            <a:ext cx="5335911" cy="1692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22255F-AF2F-FF52-43DC-CC089720F6EB}"/>
              </a:ext>
            </a:extLst>
          </p:cNvPr>
          <p:cNvSpPr txBox="1"/>
          <p:nvPr/>
        </p:nvSpPr>
        <p:spPr>
          <a:xfrm>
            <a:off x="3180009" y="3105834"/>
            <a:ext cx="6126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kern="100" dirty="0">
                <a:effectLst/>
                <a:latin typeface="Times New Roman" panose="02020603050405020304" pitchFamily="18" charset="0"/>
                <a:ea typeface="바탕체" panose="02030609000101010101" pitchFamily="49" charset="-127"/>
              </a:rPr>
              <a:t>Amy, Matthew, et al. "A meet-in-the-middle algorithm for fast synthesis of depth-optimal quantum circuits." </a:t>
            </a:r>
            <a:r>
              <a:rPr lang="en-US" altLang="ko-KR" sz="1800" kern="100" dirty="0">
                <a:effectLst/>
                <a:latin typeface="Times New Roman" panose="02020603050405020304" pitchFamily="18" charset="0"/>
                <a:ea typeface="바탕체" panose="02030609000101010101" pitchFamily="49" charset="-127"/>
              </a:rPr>
              <a:t>(2013)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4639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CC25E-9111-4202-E410-EBAD324A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ore-KR" dirty="0"/>
              <a:t>3 CNOT(RT3)</a:t>
            </a:r>
            <a:r>
              <a:rPr kumimoji="1" lang="ko-KR" altLang="en-US" dirty="0"/>
              <a:t>가 있는 상대 위상 </a:t>
            </a:r>
            <a:r>
              <a:rPr kumimoji="1" lang="en-US" altLang="ko-Kore-KR" dirty="0"/>
              <a:t>Toffoli </a:t>
            </a:r>
            <a:r>
              <a:rPr kumimoji="1" lang="ko-KR" altLang="en-US" dirty="0"/>
              <a:t>게이트 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431CF-D1C1-9E71-8170-A0C4D1F47C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648" y="4075611"/>
            <a:ext cx="11369675" cy="25746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상대 위상 </a:t>
            </a:r>
            <a:r>
              <a:rPr kumimoji="1" lang="en-US" altLang="ko-Kore-KR" sz="2400" dirty="0"/>
              <a:t>Toffoli </a:t>
            </a:r>
            <a:r>
              <a:rPr kumimoji="1" lang="ko-KR" altLang="en-US" sz="2400" dirty="0"/>
              <a:t>게이트로 </a:t>
            </a:r>
            <a:r>
              <a:rPr kumimoji="1" lang="en-US" altLang="ko-Kore-KR" sz="2400" dirty="0" err="1"/>
              <a:t>Margolus</a:t>
            </a:r>
            <a:r>
              <a:rPr kumimoji="1" lang="en-US" altLang="ko-Kore-KR" sz="2400" dirty="0"/>
              <a:t> </a:t>
            </a:r>
            <a:r>
              <a:rPr kumimoji="1" lang="ko-KR" altLang="en-US" sz="2400" dirty="0"/>
              <a:t>게이트 또는 단순화된 </a:t>
            </a:r>
            <a:r>
              <a:rPr kumimoji="1" lang="en-US" altLang="ko-Kore-KR" sz="2400" dirty="0"/>
              <a:t>Toffoli </a:t>
            </a:r>
            <a:r>
              <a:rPr kumimoji="1" lang="ko-KR" altLang="en-US" sz="2400" dirty="0"/>
              <a:t>게이트라 한다</a:t>
            </a:r>
            <a:r>
              <a:rPr kumimoji="1"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2400" dirty="0" err="1"/>
              <a:t>토폴리</a:t>
            </a:r>
            <a:r>
              <a:rPr kumimoji="1" lang="ko-KR" altLang="en-US" sz="2400" dirty="0"/>
              <a:t> 게이트가 다시 </a:t>
            </a:r>
            <a:r>
              <a:rPr kumimoji="1" lang="en-US" altLang="ko-KR" sz="2400" dirty="0" err="1"/>
              <a:t>uncomputed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역산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되는 곳에서 사용 가능</a:t>
            </a:r>
            <a:endParaRPr kumimoji="1" lang="en-US" altLang="ko-KR" sz="2400" dirty="0"/>
          </a:p>
          <a:p>
            <a:pPr>
              <a:lnSpc>
                <a:spcPct val="150000"/>
              </a:lnSpc>
            </a:pPr>
            <a:r>
              <a:rPr kumimoji="1" lang="ko-KR" altLang="en-US" sz="2400" dirty="0"/>
              <a:t>상대적인 상</a:t>
            </a:r>
            <a:r>
              <a:rPr kumimoji="1" lang="en-US" altLang="ko-KR" sz="2400" dirty="0"/>
              <a:t>(phase)</a:t>
            </a:r>
            <a:r>
              <a:rPr kumimoji="1" lang="ko-KR" altLang="en-US" sz="2400" dirty="0"/>
              <a:t>만 고려할 때</a:t>
            </a:r>
            <a:r>
              <a:rPr kumimoji="1" lang="en-US" altLang="ko-KR" sz="2400" dirty="0"/>
              <a:t>, </a:t>
            </a:r>
            <a:r>
              <a:rPr kumimoji="1" lang="ko-KR" altLang="en-US" sz="2400" dirty="0" err="1"/>
              <a:t>토폴리</a:t>
            </a:r>
            <a:r>
              <a:rPr kumimoji="1" lang="ko-KR" altLang="en-US" sz="2400" dirty="0"/>
              <a:t> 게이트와 동일한 효과를 얻을 수 있는 </a:t>
            </a:r>
            <a:br>
              <a:rPr kumimoji="1" lang="en-US" altLang="ko-KR" sz="2400" dirty="0"/>
            </a:br>
            <a:r>
              <a:rPr kumimoji="1" lang="ko-KR" altLang="en-US" sz="2400" dirty="0"/>
              <a:t>경우에 </a:t>
            </a:r>
            <a:r>
              <a:rPr kumimoji="1" lang="en-US" altLang="ko-KR" sz="2400" dirty="0" err="1"/>
              <a:t>Margolus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게이트가 대체로 사용 가능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ko-Kore-KR" altLang="en-US" sz="2400" dirty="0"/>
          </a:p>
        </p:txBody>
      </p:sp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1B197AC-CDF4-EF1F-1631-A998E3DD4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646" y="1420556"/>
            <a:ext cx="6231082" cy="19040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25FFA1-24E9-44F6-C033-519DE1C50086}"/>
              </a:ext>
            </a:extLst>
          </p:cNvPr>
          <p:cNvSpPr txBox="1"/>
          <p:nvPr/>
        </p:nvSpPr>
        <p:spPr>
          <a:xfrm>
            <a:off x="2935248" y="3473523"/>
            <a:ext cx="6126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kern="100" dirty="0">
                <a:effectLst/>
                <a:latin typeface="Times New Roman" panose="02020603050405020304" pitchFamily="18" charset="0"/>
                <a:ea typeface="바탕체" panose="02030609000101010101" pitchFamily="49" charset="-127"/>
              </a:rPr>
              <a:t>D. </a:t>
            </a:r>
            <a:r>
              <a:rPr lang="en-US" altLang="ko-Kore-KR" sz="1800" kern="100" dirty="0" err="1">
                <a:effectLst/>
                <a:latin typeface="Times New Roman" panose="02020603050405020304" pitchFamily="18" charset="0"/>
                <a:ea typeface="바탕체" panose="02030609000101010101" pitchFamily="49" charset="-127"/>
              </a:rPr>
              <a:t>Maslov</a:t>
            </a:r>
            <a:r>
              <a:rPr lang="en-US" altLang="ko-Kore-KR" sz="1800" kern="100" dirty="0">
                <a:effectLst/>
                <a:latin typeface="Times New Roman" panose="02020603050405020304" pitchFamily="18" charset="0"/>
                <a:ea typeface="바탕체" panose="02030609000101010101" pitchFamily="49" charset="-127"/>
              </a:rPr>
              <a:t>, “Advantages of using relative-phase Toffoli gates with an application to multiple control Toffoli optimization,”</a:t>
            </a:r>
            <a:r>
              <a:rPr lang="ko-Kore-KR" altLang="ko-Kore-KR" dirty="0">
                <a:effectLst/>
              </a:rPr>
              <a:t> </a:t>
            </a:r>
            <a:r>
              <a:rPr lang="en-US" altLang="ko-Kore-KR" dirty="0">
                <a:effectLst/>
              </a:rPr>
              <a:t>(</a:t>
            </a:r>
            <a:r>
              <a:rPr lang="en-US" altLang="ko-KR" dirty="0">
                <a:effectLst/>
              </a:rPr>
              <a:t>2016)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6786294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913</Words>
  <Application>Microsoft Macintosh PowerPoint</Application>
  <PresentationFormat>와이드스크린</PresentationFormat>
  <Paragraphs>88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-apple-system</vt:lpstr>
      <vt:lpstr>GungSeo</vt:lpstr>
      <vt:lpstr>맑은 고딕</vt:lpstr>
      <vt:lpstr>Arial</vt:lpstr>
      <vt:lpstr>Cambria Math</vt:lpstr>
      <vt:lpstr>Helvetica</vt:lpstr>
      <vt:lpstr>Open Sans</vt:lpstr>
      <vt:lpstr>roboto</vt:lpstr>
      <vt:lpstr>Times New Roman</vt:lpstr>
      <vt:lpstr>CryptoCraft 테마</vt:lpstr>
      <vt:lpstr>제목 테마</vt:lpstr>
      <vt:lpstr>Toffoli gate 분해에 대한 동향</vt:lpstr>
      <vt:lpstr> 양자컴퓨터 개발 동향 - 양자 우위                 VS</vt:lpstr>
      <vt:lpstr>PowerPoint 프레젠테이션</vt:lpstr>
      <vt:lpstr> Toffoli 게이트 분해 </vt:lpstr>
      <vt:lpstr> 유니버설 게이트</vt:lpstr>
      <vt:lpstr> 표준 Toffoli 게이트 분해 </vt:lpstr>
      <vt:lpstr> T-depth 1의 Toffoli 게이트 분해 </vt:lpstr>
      <vt:lpstr> 보조 큐비트 0의 T-depth 3의 Toffoli 게이트 분해</vt:lpstr>
      <vt:lpstr> 3 CNOT(RT3)가 있는 상대 위상 Toffoli 게이트 </vt:lpstr>
      <vt:lpstr> logical-AND, Uncompute </vt:lpstr>
      <vt:lpstr> 오류 감지 Toffoli 게이트 </vt:lpstr>
      <vt:lpstr> 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66</cp:revision>
  <dcterms:created xsi:type="dcterms:W3CDTF">2019-03-05T04:29:07Z</dcterms:created>
  <dcterms:modified xsi:type="dcterms:W3CDTF">2023-05-08T14:38:47Z</dcterms:modified>
</cp:coreProperties>
</file>