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424" r:id="rId4"/>
    <p:sldId id="427" r:id="rId5"/>
    <p:sldId id="428" r:id="rId6"/>
    <p:sldId id="429" r:id="rId7"/>
    <p:sldId id="280" r:id="rId8"/>
    <p:sldId id="282" r:id="rId9"/>
    <p:sldId id="410" r:id="rId10"/>
    <p:sldId id="283" r:id="rId11"/>
    <p:sldId id="420" r:id="rId12"/>
    <p:sldId id="411" r:id="rId13"/>
    <p:sldId id="421" r:id="rId14"/>
    <p:sldId id="402" r:id="rId15"/>
    <p:sldId id="430" r:id="rId16"/>
    <p:sldId id="40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39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A6974-1946-A746-98C0-8B16E5BAE5C6}" v="12" dt="2022-11-25T22:22:08.880"/>
    <p1510:client id="{9616027E-E7D3-7743-83AC-07270F30BC10}" v="4" dt="2022-11-25T04:52:09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1452"/>
  </p:normalViewPr>
  <p:slideViewPr>
    <p:cSldViewPr snapToGrid="0">
      <p:cViewPr>
        <p:scale>
          <a:sx n="73" d="100"/>
          <a:sy n="73" d="100"/>
        </p:scale>
        <p:origin x="35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81EA6974-1946-A746-98C0-8B16E5BAE5C6}"/>
    <pc:docChg chg="undo custSel addSld delSld modSld">
      <pc:chgData name="김현준" userId="185f8337-2247-4f37-8bdb-f28dabdaedae" providerId="ADAL" clId="{81EA6974-1946-A746-98C0-8B16E5BAE5C6}" dt="2022-11-26T00:16:39.327" v="1104" actId="1037"/>
      <pc:docMkLst>
        <pc:docMk/>
      </pc:docMkLst>
      <pc:sldChg chg="modSp mod">
        <pc:chgData name="김현준" userId="185f8337-2247-4f37-8bdb-f28dabdaedae" providerId="ADAL" clId="{81EA6974-1946-A746-98C0-8B16E5BAE5C6}" dt="2022-11-25T21:09:26.709" v="57" actId="20577"/>
        <pc:sldMkLst>
          <pc:docMk/>
          <pc:sldMk cId="2406322206" sldId="269"/>
        </pc:sldMkLst>
        <pc:spChg chg="mod">
          <ac:chgData name="김현준" userId="185f8337-2247-4f37-8bdb-f28dabdaedae" providerId="ADAL" clId="{81EA6974-1946-A746-98C0-8B16E5BAE5C6}" dt="2022-11-25T21:09:10.475" v="7" actId="404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81EA6974-1946-A746-98C0-8B16E5BAE5C6}" dt="2022-11-25T21:09:26.709" v="57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81EA6974-1946-A746-98C0-8B16E5BAE5C6}" dt="2022-11-25T21:09:31.682" v="58" actId="2696"/>
        <pc:sldMkLst>
          <pc:docMk/>
          <pc:sldMk cId="575598755" sldId="275"/>
        </pc:sldMkLst>
      </pc:sldChg>
      <pc:sldChg chg="modSp add mod">
        <pc:chgData name="김현준" userId="185f8337-2247-4f37-8bdb-f28dabdaedae" providerId="ADAL" clId="{81EA6974-1946-A746-98C0-8B16E5BAE5C6}" dt="2022-11-25T22:08:27.517" v="631"/>
        <pc:sldMkLst>
          <pc:docMk/>
          <pc:sldMk cId="20776081" sldId="280"/>
        </pc:sldMkLst>
        <pc:spChg chg="mod">
          <ac:chgData name="김현준" userId="185f8337-2247-4f37-8bdb-f28dabdaedae" providerId="ADAL" clId="{81EA6974-1946-A746-98C0-8B16E5BAE5C6}" dt="2022-11-25T22:08:27.517" v="631"/>
          <ac:spMkLst>
            <pc:docMk/>
            <pc:sldMk cId="20776081" sldId="280"/>
            <ac:spMk id="3" creationId="{00000000-0000-0000-0000-000000000000}"/>
          </ac:spMkLst>
        </pc:spChg>
      </pc:sldChg>
      <pc:sldChg chg="modSp mod">
        <pc:chgData name="김현준" userId="185f8337-2247-4f37-8bdb-f28dabdaedae" providerId="ADAL" clId="{81EA6974-1946-A746-98C0-8B16E5BAE5C6}" dt="2022-11-25T22:10:19.978" v="632"/>
        <pc:sldMkLst>
          <pc:docMk/>
          <pc:sldMk cId="3328918708" sldId="282"/>
        </pc:sldMkLst>
        <pc:spChg chg="mod">
          <ac:chgData name="김현준" userId="185f8337-2247-4f37-8bdb-f28dabdaedae" providerId="ADAL" clId="{81EA6974-1946-A746-98C0-8B16E5BAE5C6}" dt="2022-11-25T22:10:19.978" v="632"/>
          <ac:spMkLst>
            <pc:docMk/>
            <pc:sldMk cId="3328918708" sldId="282"/>
            <ac:spMk id="2" creationId="{B11F8A6E-0ACC-40AB-C77C-97204060B340}"/>
          </ac:spMkLst>
        </pc:spChg>
        <pc:spChg chg="mod">
          <ac:chgData name="김현준" userId="185f8337-2247-4f37-8bdb-f28dabdaedae" providerId="ADAL" clId="{81EA6974-1946-A746-98C0-8B16E5BAE5C6}" dt="2022-11-25T21:59:02.502" v="485" actId="20577"/>
          <ac:spMkLst>
            <pc:docMk/>
            <pc:sldMk cId="3328918708" sldId="282"/>
            <ac:spMk id="3" creationId="{565F4686-B91A-3F22-4595-01B8CB2E280B}"/>
          </ac:spMkLst>
        </pc:spChg>
      </pc:sldChg>
      <pc:sldChg chg="addSp modSp mod">
        <pc:chgData name="김현준" userId="185f8337-2247-4f37-8bdb-f28dabdaedae" providerId="ADAL" clId="{81EA6974-1946-A746-98C0-8B16E5BAE5C6}" dt="2022-11-25T22:11:40.513" v="663" actId="1035"/>
        <pc:sldMkLst>
          <pc:docMk/>
          <pc:sldMk cId="4193198964" sldId="283"/>
        </pc:sldMkLst>
        <pc:spChg chg="mod">
          <ac:chgData name="김현준" userId="185f8337-2247-4f37-8bdb-f28dabdaedae" providerId="ADAL" clId="{81EA6974-1946-A746-98C0-8B16E5BAE5C6}" dt="2022-11-25T22:10:24.366" v="634"/>
          <ac:spMkLst>
            <pc:docMk/>
            <pc:sldMk cId="4193198964" sldId="283"/>
            <ac:spMk id="2" creationId="{ABD70DE8-900A-7C2C-7AD0-E566A77A0444}"/>
          </ac:spMkLst>
        </pc:spChg>
        <pc:spChg chg="add mod">
          <ac:chgData name="김현준" userId="185f8337-2247-4f37-8bdb-f28dabdaedae" providerId="ADAL" clId="{81EA6974-1946-A746-98C0-8B16E5BAE5C6}" dt="2022-11-25T22:11:30.366" v="658" actId="1036"/>
          <ac:spMkLst>
            <pc:docMk/>
            <pc:sldMk cId="4193198964" sldId="283"/>
            <ac:spMk id="7" creationId="{299499EC-358E-4DE6-2CC1-C50A2603A076}"/>
          </ac:spMkLst>
        </pc:spChg>
        <pc:spChg chg="mod">
          <ac:chgData name="김현준" userId="185f8337-2247-4f37-8bdb-f28dabdaedae" providerId="ADAL" clId="{81EA6974-1946-A746-98C0-8B16E5BAE5C6}" dt="2022-11-25T22:11:40.513" v="663" actId="1035"/>
          <ac:spMkLst>
            <pc:docMk/>
            <pc:sldMk cId="4193198964" sldId="283"/>
            <ac:spMk id="8" creationId="{3E907F73-8664-106E-9B80-E896309C6221}"/>
          </ac:spMkLst>
        </pc:spChg>
        <pc:spChg chg="mod">
          <ac:chgData name="김현준" userId="185f8337-2247-4f37-8bdb-f28dabdaedae" providerId="ADAL" clId="{81EA6974-1946-A746-98C0-8B16E5BAE5C6}" dt="2022-11-25T22:11:40.513" v="663" actId="1035"/>
          <ac:spMkLst>
            <pc:docMk/>
            <pc:sldMk cId="4193198964" sldId="283"/>
            <ac:spMk id="9" creationId="{AF1B887D-9769-EA3D-DB20-9BC8EDF67EEC}"/>
          </ac:spMkLst>
        </pc:spChg>
        <pc:picChg chg="mod">
          <ac:chgData name="김현준" userId="185f8337-2247-4f37-8bdb-f28dabdaedae" providerId="ADAL" clId="{81EA6974-1946-A746-98C0-8B16E5BAE5C6}" dt="2022-11-25T22:11:40.513" v="663" actId="1035"/>
          <ac:picMkLst>
            <pc:docMk/>
            <pc:sldMk cId="4193198964" sldId="283"/>
            <ac:picMk id="4" creationId="{9736CFA0-42ED-4DBB-54FB-F4B0AEBDB317}"/>
          </ac:picMkLst>
        </pc:picChg>
        <pc:picChg chg="mod">
          <ac:chgData name="김현준" userId="185f8337-2247-4f37-8bdb-f28dabdaedae" providerId="ADAL" clId="{81EA6974-1946-A746-98C0-8B16E5BAE5C6}" dt="2022-11-25T22:11:40.513" v="663" actId="1035"/>
          <ac:picMkLst>
            <pc:docMk/>
            <pc:sldMk cId="4193198964" sldId="283"/>
            <ac:picMk id="6" creationId="{C2049634-5839-4007-D68B-7B9CC3FF7129}"/>
          </ac:picMkLst>
        </pc:picChg>
      </pc:sldChg>
      <pc:sldChg chg="del">
        <pc:chgData name="김현준" userId="185f8337-2247-4f37-8bdb-f28dabdaedae" providerId="ADAL" clId="{81EA6974-1946-A746-98C0-8B16E5BAE5C6}" dt="2022-11-25T21:09:37.673" v="59" actId="2696"/>
        <pc:sldMkLst>
          <pc:docMk/>
          <pc:sldMk cId="4039533606" sldId="284"/>
        </pc:sldMkLst>
      </pc:sldChg>
      <pc:sldChg chg="del">
        <pc:chgData name="김현준" userId="185f8337-2247-4f37-8bdb-f28dabdaedae" providerId="ADAL" clId="{81EA6974-1946-A746-98C0-8B16E5BAE5C6}" dt="2022-11-25T21:58:12.095" v="463" actId="2696"/>
        <pc:sldMkLst>
          <pc:docMk/>
          <pc:sldMk cId="451489377" sldId="285"/>
        </pc:sldMkLst>
      </pc:sldChg>
      <pc:sldChg chg="addSp delSp modSp mod">
        <pc:chgData name="김현준" userId="185f8337-2247-4f37-8bdb-f28dabdaedae" providerId="ADAL" clId="{81EA6974-1946-A746-98C0-8B16E5BAE5C6}" dt="2022-11-25T22:29:46.924" v="953" actId="1038"/>
        <pc:sldMkLst>
          <pc:docMk/>
          <pc:sldMk cId="964329512" sldId="402"/>
        </pc:sldMkLst>
        <pc:spChg chg="mod">
          <ac:chgData name="김현준" userId="185f8337-2247-4f37-8bdb-f28dabdaedae" providerId="ADAL" clId="{81EA6974-1946-A746-98C0-8B16E5BAE5C6}" dt="2022-11-25T22:20:31.021" v="764" actId="20577"/>
          <ac:spMkLst>
            <pc:docMk/>
            <pc:sldMk cId="964329512" sldId="402"/>
            <ac:spMk id="8" creationId="{46DC5E72-C6AF-C0BE-83CF-AFC4C49F2722}"/>
          </ac:spMkLst>
        </pc:spChg>
        <pc:spChg chg="del mod">
          <ac:chgData name="김현준" userId="185f8337-2247-4f37-8bdb-f28dabdaedae" providerId="ADAL" clId="{81EA6974-1946-A746-98C0-8B16E5BAE5C6}" dt="2022-11-25T22:22:07.636" v="792" actId="21"/>
          <ac:spMkLst>
            <pc:docMk/>
            <pc:sldMk cId="964329512" sldId="402"/>
            <ac:spMk id="14" creationId="{ED162968-9C83-32DC-21BC-649D77D10559}"/>
          </ac:spMkLst>
        </pc:spChg>
        <pc:graphicFrameChg chg="add mod modGraphic">
          <ac:chgData name="김현준" userId="185f8337-2247-4f37-8bdb-f28dabdaedae" providerId="ADAL" clId="{81EA6974-1946-A746-98C0-8B16E5BAE5C6}" dt="2022-11-25T22:29:46.924" v="953" actId="1038"/>
          <ac:graphicFrameMkLst>
            <pc:docMk/>
            <pc:sldMk cId="964329512" sldId="402"/>
            <ac:graphicFrameMk id="3" creationId="{426463AF-283B-181B-6128-9E765AE570B9}"/>
          </ac:graphicFrameMkLst>
        </pc:graphicFrameChg>
        <pc:graphicFrameChg chg="add mod modGraphic">
          <ac:chgData name="김현준" userId="185f8337-2247-4f37-8bdb-f28dabdaedae" providerId="ADAL" clId="{81EA6974-1946-A746-98C0-8B16E5BAE5C6}" dt="2022-11-25T22:29:46.924" v="953" actId="1038"/>
          <ac:graphicFrameMkLst>
            <pc:docMk/>
            <pc:sldMk cId="964329512" sldId="402"/>
            <ac:graphicFrameMk id="4" creationId="{88D6B2B8-0227-921E-F0B4-0B530D92754E}"/>
          </ac:graphicFrameMkLst>
        </pc:graphicFrameChg>
        <pc:graphicFrameChg chg="del">
          <ac:chgData name="김현준" userId="185f8337-2247-4f37-8bdb-f28dabdaedae" providerId="ADAL" clId="{81EA6974-1946-A746-98C0-8B16E5BAE5C6}" dt="2022-11-25T22:18:58.524" v="698" actId="21"/>
          <ac:graphicFrameMkLst>
            <pc:docMk/>
            <pc:sldMk cId="964329512" sldId="402"/>
            <ac:graphicFrameMk id="7" creationId="{656F4626-2143-DDEE-72D7-76E24CD5C476}"/>
          </ac:graphicFrameMkLst>
        </pc:graphicFrameChg>
        <pc:graphicFrameChg chg="del">
          <ac:chgData name="김현준" userId="185f8337-2247-4f37-8bdb-f28dabdaedae" providerId="ADAL" clId="{81EA6974-1946-A746-98C0-8B16E5BAE5C6}" dt="2022-11-25T22:18:58.524" v="698" actId="21"/>
          <ac:graphicFrameMkLst>
            <pc:docMk/>
            <pc:sldMk cId="964329512" sldId="402"/>
            <ac:graphicFrameMk id="12" creationId="{609D2D37-E087-382B-1408-59EF155BAFCE}"/>
          </ac:graphicFrameMkLst>
        </pc:graphicFrameChg>
      </pc:sldChg>
      <pc:sldChg chg="modSp mod">
        <pc:chgData name="김현준" userId="185f8337-2247-4f37-8bdb-f28dabdaedae" providerId="ADAL" clId="{81EA6974-1946-A746-98C0-8B16E5BAE5C6}" dt="2022-11-25T22:24:40.750" v="904" actId="12"/>
        <pc:sldMkLst>
          <pc:docMk/>
          <pc:sldMk cId="520670719" sldId="405"/>
        </pc:sldMkLst>
        <pc:spChg chg="mod">
          <ac:chgData name="김현준" userId="185f8337-2247-4f37-8bdb-f28dabdaedae" providerId="ADAL" clId="{81EA6974-1946-A746-98C0-8B16E5BAE5C6}" dt="2022-11-25T22:21:35.845" v="785" actId="20577"/>
          <ac:spMkLst>
            <pc:docMk/>
            <pc:sldMk cId="520670719" sldId="405"/>
            <ac:spMk id="2" creationId="{790BC56E-C0A2-D200-95FB-41DEF0F03FAB}"/>
          </ac:spMkLst>
        </pc:spChg>
        <pc:spChg chg="mod">
          <ac:chgData name="김현준" userId="185f8337-2247-4f37-8bdb-f28dabdaedae" providerId="ADAL" clId="{81EA6974-1946-A746-98C0-8B16E5BAE5C6}" dt="2022-11-25T22:24:40.750" v="904" actId="12"/>
          <ac:spMkLst>
            <pc:docMk/>
            <pc:sldMk cId="520670719" sldId="405"/>
            <ac:spMk id="3" creationId="{A7A7A187-FA40-CBCC-089B-0EDC4FD051F6}"/>
          </ac:spMkLst>
        </pc:spChg>
      </pc:sldChg>
      <pc:sldChg chg="modSp mod">
        <pc:chgData name="김현준" userId="185f8337-2247-4f37-8bdb-f28dabdaedae" providerId="ADAL" clId="{81EA6974-1946-A746-98C0-8B16E5BAE5C6}" dt="2022-11-25T22:10:22.345" v="633"/>
        <pc:sldMkLst>
          <pc:docMk/>
          <pc:sldMk cId="3169886432" sldId="410"/>
        </pc:sldMkLst>
        <pc:spChg chg="mod">
          <ac:chgData name="김현준" userId="185f8337-2247-4f37-8bdb-f28dabdaedae" providerId="ADAL" clId="{81EA6974-1946-A746-98C0-8B16E5BAE5C6}" dt="2022-11-25T22:10:22.345" v="633"/>
          <ac:spMkLst>
            <pc:docMk/>
            <pc:sldMk cId="3169886432" sldId="410"/>
            <ac:spMk id="2" creationId="{B11F8A6E-0ACC-40AB-C77C-97204060B340}"/>
          </ac:spMkLst>
        </pc:spChg>
      </pc:sldChg>
      <pc:sldChg chg="modSp mod">
        <pc:chgData name="김현준" userId="185f8337-2247-4f37-8bdb-f28dabdaedae" providerId="ADAL" clId="{81EA6974-1946-A746-98C0-8B16E5BAE5C6}" dt="2022-11-25T22:10:29.281" v="636"/>
        <pc:sldMkLst>
          <pc:docMk/>
          <pc:sldMk cId="179387465" sldId="411"/>
        </pc:sldMkLst>
        <pc:spChg chg="mod">
          <ac:chgData name="김현준" userId="185f8337-2247-4f37-8bdb-f28dabdaedae" providerId="ADAL" clId="{81EA6974-1946-A746-98C0-8B16E5BAE5C6}" dt="2022-11-25T22:10:29.281" v="636"/>
          <ac:spMkLst>
            <pc:docMk/>
            <pc:sldMk cId="179387465" sldId="411"/>
            <ac:spMk id="2" creationId="{ABD70DE8-900A-7C2C-7AD0-E566A77A0444}"/>
          </ac:spMkLst>
        </pc:spChg>
      </pc:sldChg>
      <pc:sldChg chg="addSp modSp mod">
        <pc:chgData name="김현준" userId="185f8337-2247-4f37-8bdb-f28dabdaedae" providerId="ADAL" clId="{81EA6974-1946-A746-98C0-8B16E5BAE5C6}" dt="2022-11-25T22:14:39.335" v="688" actId="1035"/>
        <pc:sldMkLst>
          <pc:docMk/>
          <pc:sldMk cId="2064560805" sldId="420"/>
        </pc:sldMkLst>
        <pc:spChg chg="mod">
          <ac:chgData name="김현준" userId="185f8337-2247-4f37-8bdb-f28dabdaedae" providerId="ADAL" clId="{81EA6974-1946-A746-98C0-8B16E5BAE5C6}" dt="2022-11-25T22:10:26.848" v="635"/>
          <ac:spMkLst>
            <pc:docMk/>
            <pc:sldMk cId="2064560805" sldId="420"/>
            <ac:spMk id="2" creationId="{ABD70DE8-900A-7C2C-7AD0-E566A77A0444}"/>
          </ac:spMkLst>
        </pc:spChg>
        <pc:spChg chg="add mod">
          <ac:chgData name="김현준" userId="185f8337-2247-4f37-8bdb-f28dabdaedae" providerId="ADAL" clId="{81EA6974-1946-A746-98C0-8B16E5BAE5C6}" dt="2022-11-25T22:14:39.335" v="688" actId="1035"/>
          <ac:spMkLst>
            <pc:docMk/>
            <pc:sldMk cId="2064560805" sldId="420"/>
            <ac:spMk id="4" creationId="{4907D31C-0C21-2D80-862F-74F08B7AADA8}"/>
          </ac:spMkLst>
        </pc:spChg>
        <pc:picChg chg="mod">
          <ac:chgData name="김현준" userId="185f8337-2247-4f37-8bdb-f28dabdaedae" providerId="ADAL" clId="{81EA6974-1946-A746-98C0-8B16E5BAE5C6}" dt="2022-11-25T22:14:26.863" v="684" actId="1035"/>
          <ac:picMkLst>
            <pc:docMk/>
            <pc:sldMk cId="2064560805" sldId="420"/>
            <ac:picMk id="5" creationId="{8B5C7A06-6EBE-0989-348B-1AD7DC03BC4F}"/>
          </ac:picMkLst>
        </pc:picChg>
      </pc:sldChg>
      <pc:sldChg chg="modSp mod">
        <pc:chgData name="김현준" userId="185f8337-2247-4f37-8bdb-f28dabdaedae" providerId="ADAL" clId="{81EA6974-1946-A746-98C0-8B16E5BAE5C6}" dt="2022-11-25T22:10:31.918" v="637"/>
        <pc:sldMkLst>
          <pc:docMk/>
          <pc:sldMk cId="4041641033" sldId="421"/>
        </pc:sldMkLst>
        <pc:spChg chg="mod">
          <ac:chgData name="김현준" userId="185f8337-2247-4f37-8bdb-f28dabdaedae" providerId="ADAL" clId="{81EA6974-1946-A746-98C0-8B16E5BAE5C6}" dt="2022-11-25T22:10:31.918" v="637"/>
          <ac:spMkLst>
            <pc:docMk/>
            <pc:sldMk cId="4041641033" sldId="421"/>
            <ac:spMk id="2" creationId="{E9036FEC-768D-BF63-EE29-7DC29EAE9F8D}"/>
          </ac:spMkLst>
        </pc:spChg>
      </pc:sldChg>
      <pc:sldChg chg="addSp delSp modSp mod">
        <pc:chgData name="김현준" userId="185f8337-2247-4f37-8bdb-f28dabdaedae" providerId="ADAL" clId="{81EA6974-1946-A746-98C0-8B16E5BAE5C6}" dt="2022-11-26T00:11:59.146" v="1072" actId="20577"/>
        <pc:sldMkLst>
          <pc:docMk/>
          <pc:sldMk cId="1268517226" sldId="424"/>
        </pc:sldMkLst>
        <pc:spChg chg="add mod">
          <ac:chgData name="김현준" userId="185f8337-2247-4f37-8bdb-f28dabdaedae" providerId="ADAL" clId="{81EA6974-1946-A746-98C0-8B16E5BAE5C6}" dt="2022-11-25T21:42:45.883" v="228" actId="1035"/>
          <ac:spMkLst>
            <pc:docMk/>
            <pc:sldMk cId="1268517226" sldId="424"/>
            <ac:spMk id="2" creationId="{40D24AFA-CB6E-C832-5EE0-D427EA59A6A6}"/>
          </ac:spMkLst>
        </pc:spChg>
        <pc:spChg chg="mod">
          <ac:chgData name="김현준" userId="185f8337-2247-4f37-8bdb-f28dabdaedae" providerId="ADAL" clId="{81EA6974-1946-A746-98C0-8B16E5BAE5C6}" dt="2022-11-26T00:11:06.905" v="1070" actId="20577"/>
          <ac:spMkLst>
            <pc:docMk/>
            <pc:sldMk cId="1268517226" sldId="424"/>
            <ac:spMk id="3" creationId="{D4C2C9F2-019E-A7A0-1F34-9E60F19B7DBD}"/>
          </ac:spMkLst>
        </pc:spChg>
        <pc:spChg chg="mod">
          <ac:chgData name="김현준" userId="185f8337-2247-4f37-8bdb-f28dabdaedae" providerId="ADAL" clId="{81EA6974-1946-A746-98C0-8B16E5BAE5C6}" dt="2022-11-25T21:25:51.009" v="126" actId="20577"/>
          <ac:spMkLst>
            <pc:docMk/>
            <pc:sldMk cId="1268517226" sldId="424"/>
            <ac:spMk id="4" creationId="{A0B8B376-E633-325F-345A-A8392AC9C41B}"/>
          </ac:spMkLst>
        </pc:spChg>
        <pc:spChg chg="add mod">
          <ac:chgData name="김현준" userId="185f8337-2247-4f37-8bdb-f28dabdaedae" providerId="ADAL" clId="{81EA6974-1946-A746-98C0-8B16E5BAE5C6}" dt="2022-11-25T21:42:30.018" v="213" actId="14100"/>
          <ac:spMkLst>
            <pc:docMk/>
            <pc:sldMk cId="1268517226" sldId="424"/>
            <ac:spMk id="6" creationId="{3C6C64DB-DE59-CB8A-D42B-40B4FC52F8BA}"/>
          </ac:spMkLst>
        </pc:spChg>
        <pc:spChg chg="add mod">
          <ac:chgData name="김현준" userId="185f8337-2247-4f37-8bdb-f28dabdaedae" providerId="ADAL" clId="{81EA6974-1946-A746-98C0-8B16E5BAE5C6}" dt="2022-11-26T00:11:59.146" v="1072" actId="20577"/>
          <ac:spMkLst>
            <pc:docMk/>
            <pc:sldMk cId="1268517226" sldId="424"/>
            <ac:spMk id="7" creationId="{BC2CCD5F-7A24-8176-6CC0-023772E973B8}"/>
          </ac:spMkLst>
        </pc:spChg>
        <pc:spChg chg="add del mod">
          <ac:chgData name="김현준" userId="185f8337-2247-4f37-8bdb-f28dabdaedae" providerId="ADAL" clId="{81EA6974-1946-A746-98C0-8B16E5BAE5C6}" dt="2022-11-25T21:31:59.564" v="173" actId="21"/>
          <ac:spMkLst>
            <pc:docMk/>
            <pc:sldMk cId="1268517226" sldId="424"/>
            <ac:spMk id="8" creationId="{6060128D-7AA3-CE77-2268-EC8A65FDCBFF}"/>
          </ac:spMkLst>
        </pc:spChg>
        <pc:picChg chg="mod">
          <ac:chgData name="김현준" userId="185f8337-2247-4f37-8bdb-f28dabdaedae" providerId="ADAL" clId="{81EA6974-1946-A746-98C0-8B16E5BAE5C6}" dt="2022-11-25T21:42:22.619" v="210" actId="1076"/>
          <ac:picMkLst>
            <pc:docMk/>
            <pc:sldMk cId="1268517226" sldId="424"/>
            <ac:picMk id="5" creationId="{F0A12DFB-D92E-8860-3EFD-5389CF1B730D}"/>
          </ac:picMkLst>
        </pc:picChg>
      </pc:sldChg>
      <pc:sldChg chg="modSp del mod">
        <pc:chgData name="김현준" userId="185f8337-2247-4f37-8bdb-f28dabdaedae" providerId="ADAL" clId="{81EA6974-1946-A746-98C0-8B16E5BAE5C6}" dt="2022-11-25T21:57:44.395" v="454" actId="2696"/>
        <pc:sldMkLst>
          <pc:docMk/>
          <pc:sldMk cId="1306998119" sldId="425"/>
        </pc:sldMkLst>
        <pc:spChg chg="mod">
          <ac:chgData name="김현준" userId="185f8337-2247-4f37-8bdb-f28dabdaedae" providerId="ADAL" clId="{81EA6974-1946-A746-98C0-8B16E5BAE5C6}" dt="2022-11-25T21:57:36.083" v="452" actId="27636"/>
          <ac:spMkLst>
            <pc:docMk/>
            <pc:sldMk cId="1306998119" sldId="425"/>
            <ac:spMk id="2" creationId="{B3DB082E-4C13-B9E4-B998-830AE5463B64}"/>
          </ac:spMkLst>
        </pc:spChg>
      </pc:sldChg>
      <pc:sldChg chg="del">
        <pc:chgData name="김현준" userId="185f8337-2247-4f37-8bdb-f28dabdaedae" providerId="ADAL" clId="{81EA6974-1946-A746-98C0-8B16E5BAE5C6}" dt="2022-11-25T22:03:53.507" v="594" actId="2696"/>
        <pc:sldMkLst>
          <pc:docMk/>
          <pc:sldMk cId="3692827850" sldId="426"/>
        </pc:sldMkLst>
      </pc:sldChg>
      <pc:sldChg chg="addSp delSp modSp new mod">
        <pc:chgData name="김현준" userId="185f8337-2247-4f37-8bdb-f28dabdaedae" providerId="ADAL" clId="{81EA6974-1946-A746-98C0-8B16E5BAE5C6}" dt="2022-11-26T00:15:06.288" v="1087" actId="20577"/>
        <pc:sldMkLst>
          <pc:docMk/>
          <pc:sldMk cId="490395108" sldId="427"/>
        </pc:sldMkLst>
        <pc:spChg chg="mod">
          <ac:chgData name="김현준" userId="185f8337-2247-4f37-8bdb-f28dabdaedae" providerId="ADAL" clId="{81EA6974-1946-A746-98C0-8B16E5BAE5C6}" dt="2022-11-25T21:44:14.674" v="253"/>
          <ac:spMkLst>
            <pc:docMk/>
            <pc:sldMk cId="490395108" sldId="427"/>
            <ac:spMk id="2" creationId="{3F6F9461-7B93-3942-6C04-29B4103E30B4}"/>
          </ac:spMkLst>
        </pc:spChg>
        <pc:spChg chg="mod">
          <ac:chgData name="김현준" userId="185f8337-2247-4f37-8bdb-f28dabdaedae" providerId="ADAL" clId="{81EA6974-1946-A746-98C0-8B16E5BAE5C6}" dt="2022-11-26T00:14:31.039" v="1084" actId="20577"/>
          <ac:spMkLst>
            <pc:docMk/>
            <pc:sldMk cId="490395108" sldId="427"/>
            <ac:spMk id="3" creationId="{A0B04362-0D8D-E1C5-77B4-F480072D256F}"/>
          </ac:spMkLst>
        </pc:spChg>
        <pc:spChg chg="add del mod">
          <ac:chgData name="김현준" userId="185f8337-2247-4f37-8bdb-f28dabdaedae" providerId="ADAL" clId="{81EA6974-1946-A746-98C0-8B16E5BAE5C6}" dt="2022-11-25T21:45:48.446" v="268"/>
          <ac:spMkLst>
            <pc:docMk/>
            <pc:sldMk cId="490395108" sldId="427"/>
            <ac:spMk id="5" creationId="{93C38FFF-0D44-2B20-4391-B8B7FF36CFBB}"/>
          </ac:spMkLst>
        </pc:spChg>
        <pc:spChg chg="add mod">
          <ac:chgData name="김현준" userId="185f8337-2247-4f37-8bdb-f28dabdaedae" providerId="ADAL" clId="{81EA6974-1946-A746-98C0-8B16E5BAE5C6}" dt="2022-11-25T21:50:10.277" v="343" actId="1036"/>
          <ac:spMkLst>
            <pc:docMk/>
            <pc:sldMk cId="490395108" sldId="427"/>
            <ac:spMk id="6" creationId="{8437D3B8-37D3-D547-105B-5C834F619F87}"/>
          </ac:spMkLst>
        </pc:spChg>
        <pc:spChg chg="add mod">
          <ac:chgData name="김현준" userId="185f8337-2247-4f37-8bdb-f28dabdaedae" providerId="ADAL" clId="{81EA6974-1946-A746-98C0-8B16E5BAE5C6}" dt="2022-11-26T00:15:06.288" v="1087" actId="20577"/>
          <ac:spMkLst>
            <pc:docMk/>
            <pc:sldMk cId="490395108" sldId="427"/>
            <ac:spMk id="7" creationId="{503FC6B2-B58A-07A0-B03E-C4D5DE34D14B}"/>
          </ac:spMkLst>
        </pc:spChg>
        <pc:spChg chg="add mod">
          <ac:chgData name="김현준" userId="185f8337-2247-4f37-8bdb-f28dabdaedae" providerId="ADAL" clId="{81EA6974-1946-A746-98C0-8B16E5BAE5C6}" dt="2022-11-25T21:50:10.277" v="343" actId="1036"/>
          <ac:spMkLst>
            <pc:docMk/>
            <pc:sldMk cId="490395108" sldId="427"/>
            <ac:spMk id="8" creationId="{8536D7D1-B22E-7FDA-AF90-8F8843F47142}"/>
          </ac:spMkLst>
        </pc:spChg>
      </pc:sldChg>
      <pc:sldChg chg="modSp new del mod">
        <pc:chgData name="김현준" userId="185f8337-2247-4f37-8bdb-f28dabdaedae" providerId="ADAL" clId="{81EA6974-1946-A746-98C0-8B16E5BAE5C6}" dt="2022-11-25T21:42:51.675" v="229" actId="2696"/>
        <pc:sldMkLst>
          <pc:docMk/>
          <pc:sldMk cId="3102590912" sldId="427"/>
        </pc:sldMkLst>
        <pc:spChg chg="mod">
          <ac:chgData name="김현준" userId="185f8337-2247-4f37-8bdb-f28dabdaedae" providerId="ADAL" clId="{81EA6974-1946-A746-98C0-8B16E5BAE5C6}" dt="2022-11-25T21:28:41.371" v="145"/>
          <ac:spMkLst>
            <pc:docMk/>
            <pc:sldMk cId="3102590912" sldId="427"/>
            <ac:spMk id="2" creationId="{A8C710F5-A1AB-311C-A76F-8AF96B634ED5}"/>
          </ac:spMkLst>
        </pc:spChg>
        <pc:spChg chg="mod">
          <ac:chgData name="김현준" userId="185f8337-2247-4f37-8bdb-f28dabdaedae" providerId="ADAL" clId="{81EA6974-1946-A746-98C0-8B16E5BAE5C6}" dt="2022-11-25T21:31:48.632" v="168" actId="21"/>
          <ac:spMkLst>
            <pc:docMk/>
            <pc:sldMk cId="3102590912" sldId="427"/>
            <ac:spMk id="3" creationId="{EB32A0F8-789D-66B3-D576-10E0B00220FC}"/>
          </ac:spMkLst>
        </pc:spChg>
      </pc:sldChg>
      <pc:sldChg chg="addSp delSp modSp new mod">
        <pc:chgData name="김현준" userId="185f8337-2247-4f37-8bdb-f28dabdaedae" providerId="ADAL" clId="{81EA6974-1946-A746-98C0-8B16E5BAE5C6}" dt="2022-11-25T21:54:13.789" v="446" actId="1038"/>
        <pc:sldMkLst>
          <pc:docMk/>
          <pc:sldMk cId="3253137654" sldId="428"/>
        </pc:sldMkLst>
        <pc:spChg chg="mod">
          <ac:chgData name="김현준" userId="185f8337-2247-4f37-8bdb-f28dabdaedae" providerId="ADAL" clId="{81EA6974-1946-A746-98C0-8B16E5BAE5C6}" dt="2022-11-25T21:51:04.013" v="357" actId="20577"/>
          <ac:spMkLst>
            <pc:docMk/>
            <pc:sldMk cId="3253137654" sldId="428"/>
            <ac:spMk id="2" creationId="{1D329DF3-33F4-A7EF-E78E-84843049EF63}"/>
          </ac:spMkLst>
        </pc:spChg>
        <pc:spChg chg="del">
          <ac:chgData name="김현준" userId="185f8337-2247-4f37-8bdb-f28dabdaedae" providerId="ADAL" clId="{81EA6974-1946-A746-98C0-8B16E5BAE5C6}" dt="2022-11-25T21:50:17.614" v="347" actId="21"/>
          <ac:spMkLst>
            <pc:docMk/>
            <pc:sldMk cId="3253137654" sldId="428"/>
            <ac:spMk id="3" creationId="{28EEAE5D-7087-B666-3BE0-C885A1C0DC7F}"/>
          </ac:spMkLst>
        </pc:spChg>
        <pc:spChg chg="add mod">
          <ac:chgData name="김현준" userId="185f8337-2247-4f37-8bdb-f28dabdaedae" providerId="ADAL" clId="{81EA6974-1946-A746-98C0-8B16E5BAE5C6}" dt="2022-11-25T21:52:31.752" v="375" actId="21"/>
          <ac:spMkLst>
            <pc:docMk/>
            <pc:sldMk cId="3253137654" sldId="428"/>
            <ac:spMk id="4" creationId="{486AFC39-DF89-6420-E21B-D9E3EEC8F1F0}"/>
          </ac:spMkLst>
        </pc:spChg>
        <pc:spChg chg="add mod">
          <ac:chgData name="김현준" userId="185f8337-2247-4f37-8bdb-f28dabdaedae" providerId="ADAL" clId="{81EA6974-1946-A746-98C0-8B16E5BAE5C6}" dt="2022-11-25T21:54:13.789" v="446" actId="1038"/>
          <ac:spMkLst>
            <pc:docMk/>
            <pc:sldMk cId="3253137654" sldId="428"/>
            <ac:spMk id="5" creationId="{A42EECB2-0DFE-1194-1FAC-22F3341DF174}"/>
          </ac:spMkLst>
        </pc:spChg>
        <pc:spChg chg="add mod">
          <ac:chgData name="김현준" userId="185f8337-2247-4f37-8bdb-f28dabdaedae" providerId="ADAL" clId="{81EA6974-1946-A746-98C0-8B16E5BAE5C6}" dt="2022-11-25T21:54:13.789" v="446" actId="1038"/>
          <ac:spMkLst>
            <pc:docMk/>
            <pc:sldMk cId="3253137654" sldId="428"/>
            <ac:spMk id="6" creationId="{737B2AEE-609E-FDB5-5F7B-00618462EAD9}"/>
          </ac:spMkLst>
        </pc:spChg>
      </pc:sldChg>
      <pc:sldChg chg="modSp add mod">
        <pc:chgData name="김현준" userId="185f8337-2247-4f37-8bdb-f28dabdaedae" providerId="ADAL" clId="{81EA6974-1946-A746-98C0-8B16E5BAE5C6}" dt="2022-11-25T22:02:32.082" v="592" actId="2710"/>
        <pc:sldMkLst>
          <pc:docMk/>
          <pc:sldMk cId="2011142581" sldId="429"/>
        </pc:sldMkLst>
        <pc:spChg chg="mod">
          <ac:chgData name="김현준" userId="185f8337-2247-4f37-8bdb-f28dabdaedae" providerId="ADAL" clId="{81EA6974-1946-A746-98C0-8B16E5BAE5C6}" dt="2022-11-25T22:02:12.499" v="589" actId="20577"/>
          <ac:spMkLst>
            <pc:docMk/>
            <pc:sldMk cId="2011142581" sldId="429"/>
            <ac:spMk id="2" creationId="{1D329DF3-33F4-A7EF-E78E-84843049EF63}"/>
          </ac:spMkLst>
        </pc:spChg>
        <pc:spChg chg="mod">
          <ac:chgData name="김현준" userId="185f8337-2247-4f37-8bdb-f28dabdaedae" providerId="ADAL" clId="{81EA6974-1946-A746-98C0-8B16E5BAE5C6}" dt="2022-11-25T22:02:05.515" v="572" actId="20577"/>
          <ac:spMkLst>
            <pc:docMk/>
            <pc:sldMk cId="2011142581" sldId="429"/>
            <ac:spMk id="4" creationId="{486AFC39-DF89-6420-E21B-D9E3EEC8F1F0}"/>
          </ac:spMkLst>
        </pc:spChg>
        <pc:spChg chg="mod">
          <ac:chgData name="김현준" userId="185f8337-2247-4f37-8bdb-f28dabdaedae" providerId="ADAL" clId="{81EA6974-1946-A746-98C0-8B16E5BAE5C6}" dt="2022-11-25T22:02:28.329" v="591" actId="14100"/>
          <ac:spMkLst>
            <pc:docMk/>
            <pc:sldMk cId="2011142581" sldId="429"/>
            <ac:spMk id="5" creationId="{A42EECB2-0DFE-1194-1FAC-22F3341DF174}"/>
          </ac:spMkLst>
        </pc:spChg>
        <pc:spChg chg="mod">
          <ac:chgData name="김현준" userId="185f8337-2247-4f37-8bdb-f28dabdaedae" providerId="ADAL" clId="{81EA6974-1946-A746-98C0-8B16E5BAE5C6}" dt="2022-11-25T22:02:32.082" v="592" actId="2710"/>
          <ac:spMkLst>
            <pc:docMk/>
            <pc:sldMk cId="2011142581" sldId="429"/>
            <ac:spMk id="6" creationId="{737B2AEE-609E-FDB5-5F7B-00618462EAD9}"/>
          </ac:spMkLst>
        </pc:spChg>
      </pc:sldChg>
      <pc:sldChg chg="addSp delSp modSp new mod">
        <pc:chgData name="김현준" userId="185f8337-2247-4f37-8bdb-f28dabdaedae" providerId="ADAL" clId="{81EA6974-1946-A746-98C0-8B16E5BAE5C6}" dt="2022-11-26T00:16:39.327" v="1104" actId="1037"/>
        <pc:sldMkLst>
          <pc:docMk/>
          <pc:sldMk cId="1721702553" sldId="430"/>
        </pc:sldMkLst>
        <pc:spChg chg="mod">
          <ac:chgData name="김현준" userId="185f8337-2247-4f37-8bdb-f28dabdaedae" providerId="ADAL" clId="{81EA6974-1946-A746-98C0-8B16E5BAE5C6}" dt="2022-11-25T22:28:33.025" v="916" actId="20577"/>
          <ac:spMkLst>
            <pc:docMk/>
            <pc:sldMk cId="1721702553" sldId="430"/>
            <ac:spMk id="2" creationId="{2F2EEFA8-2EC0-D81A-EECF-7BF38C0BD9FF}"/>
          </ac:spMkLst>
        </pc:spChg>
        <pc:spChg chg="mod">
          <ac:chgData name="김현준" userId="185f8337-2247-4f37-8bdb-f28dabdaedae" providerId="ADAL" clId="{81EA6974-1946-A746-98C0-8B16E5BAE5C6}" dt="2022-11-26T00:16:39.327" v="1104" actId="1037"/>
          <ac:spMkLst>
            <pc:docMk/>
            <pc:sldMk cId="1721702553" sldId="430"/>
            <ac:spMk id="3" creationId="{25A4E29E-463D-FBEB-13F7-FEC26B663623}"/>
          </ac:spMkLst>
        </pc:spChg>
        <pc:spChg chg="add del mod">
          <ac:chgData name="김현준" userId="185f8337-2247-4f37-8bdb-f28dabdaedae" providerId="ADAL" clId="{81EA6974-1946-A746-98C0-8B16E5BAE5C6}" dt="2022-11-25T22:22:13.549" v="797"/>
          <ac:spMkLst>
            <pc:docMk/>
            <pc:sldMk cId="1721702553" sldId="430"/>
            <ac:spMk id="4" creationId="{61720856-2450-B239-6C5E-75D39BD1A91A}"/>
          </ac:spMkLst>
        </pc:spChg>
      </pc:sldChg>
      <pc:sldChg chg="addSp delSp modSp new del mod">
        <pc:chgData name="김현준" userId="185f8337-2247-4f37-8bdb-f28dabdaedae" providerId="ADAL" clId="{81EA6974-1946-A746-98C0-8B16E5BAE5C6}" dt="2022-11-25T22:18:51.231" v="697" actId="2696"/>
        <pc:sldMkLst>
          <pc:docMk/>
          <pc:sldMk cId="1859013260" sldId="430"/>
        </pc:sldMkLst>
        <pc:spChg chg="mod">
          <ac:chgData name="김현준" userId="185f8337-2247-4f37-8bdb-f28dabdaedae" providerId="ADAL" clId="{81EA6974-1946-A746-98C0-8B16E5BAE5C6}" dt="2022-11-25T22:18:30.553" v="693" actId="20577"/>
          <ac:spMkLst>
            <pc:docMk/>
            <pc:sldMk cId="1859013260" sldId="430"/>
            <ac:spMk id="2" creationId="{86877E5E-5B49-5AE1-C8D8-2C11798BC5EA}"/>
          </ac:spMkLst>
        </pc:spChg>
        <pc:spChg chg="mod">
          <ac:chgData name="김현준" userId="185f8337-2247-4f37-8bdb-f28dabdaedae" providerId="ADAL" clId="{81EA6974-1946-A746-98C0-8B16E5BAE5C6}" dt="2022-11-25T22:18:37.256" v="696"/>
          <ac:spMkLst>
            <pc:docMk/>
            <pc:sldMk cId="1859013260" sldId="430"/>
            <ac:spMk id="3" creationId="{F59A4C7B-4EF4-BD73-D829-9C97FC1182FC}"/>
          </ac:spMkLst>
        </pc:spChg>
        <pc:spChg chg="add del">
          <ac:chgData name="김현준" userId="185f8337-2247-4f37-8bdb-f28dabdaedae" providerId="ADAL" clId="{81EA6974-1946-A746-98C0-8B16E5BAE5C6}" dt="2022-11-25T22:18:36.739" v="695" actId="22"/>
          <ac:spMkLst>
            <pc:docMk/>
            <pc:sldMk cId="1859013260" sldId="430"/>
            <ac:spMk id="5" creationId="{7BD08B78-34BE-89FD-ECB7-D929B1BF1C50}"/>
          </ac:spMkLst>
        </pc:spChg>
      </pc:sldChg>
    </pc:docChg>
  </pc:docChgLst>
  <pc:docChgLst>
    <pc:chgData name="김현준" userId="185f8337-2247-4f37-8bdb-f28dabdaedae" providerId="ADAL" clId="{6CE82D57-8E82-594D-92E2-10CC07E0FBAC}"/>
    <pc:docChg chg="delSld modSld">
      <pc:chgData name="김현준" userId="185f8337-2247-4f37-8bdb-f28dabdaedae" providerId="ADAL" clId="{6CE82D57-8E82-594D-92E2-10CC07E0FBAC}" dt="2022-11-25T04:20:39.783" v="1" actId="20577"/>
      <pc:docMkLst>
        <pc:docMk/>
      </pc:docMkLst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2426691616" sldId="281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441605674" sldId="282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2954854982" sldId="283"/>
        </pc:sldMkLst>
      </pc:sldChg>
      <pc:sldChg chg="modSp mod">
        <pc:chgData name="김현준" userId="185f8337-2247-4f37-8bdb-f28dabdaedae" providerId="ADAL" clId="{6CE82D57-8E82-594D-92E2-10CC07E0FBAC}" dt="2022-11-25T04:20:39.783" v="1" actId="20577"/>
        <pc:sldMkLst>
          <pc:docMk/>
          <pc:sldMk cId="4039533606" sldId="284"/>
        </pc:sldMkLst>
        <pc:spChg chg="mod">
          <ac:chgData name="김현준" userId="185f8337-2247-4f37-8bdb-f28dabdaedae" providerId="ADAL" clId="{6CE82D57-8E82-594D-92E2-10CC07E0FBAC}" dt="2022-11-25T04:20:39.783" v="1" actId="20577"/>
          <ac:spMkLst>
            <pc:docMk/>
            <pc:sldMk cId="4039533606" sldId="284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3897781103" sldId="285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1004416108" sldId="287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3980145584" sldId="288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1007322072" sldId="289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770456631" sldId="290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1162127054" sldId="291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115272357" sldId="292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1157912649" sldId="293"/>
        </pc:sldMkLst>
      </pc:sldChg>
      <pc:sldChg chg="del">
        <pc:chgData name="김현준" userId="185f8337-2247-4f37-8bdb-f28dabdaedae" providerId="ADAL" clId="{6CE82D57-8E82-594D-92E2-10CC07E0FBAC}" dt="2022-11-25T04:20:36.685" v="0" actId="2696"/>
        <pc:sldMkLst>
          <pc:docMk/>
          <pc:sldMk cId="3166659803" sldId="294"/>
        </pc:sldMkLst>
      </pc:sldChg>
      <pc:sldMasterChg chg="delSldLayout">
        <pc:chgData name="김현준" userId="185f8337-2247-4f37-8bdb-f28dabdaedae" providerId="ADAL" clId="{6CE82D57-8E82-594D-92E2-10CC07E0FBAC}" dt="2022-11-25T04:20:36.685" v="0" actId="2696"/>
        <pc:sldMasterMkLst>
          <pc:docMk/>
          <pc:sldMasterMk cId="2106993273" sldId="2147483648"/>
        </pc:sldMasterMkLst>
        <pc:sldLayoutChg chg="del">
          <pc:chgData name="김현준" userId="185f8337-2247-4f37-8bdb-f28dabdaedae" providerId="ADAL" clId="{6CE82D57-8E82-594D-92E2-10CC07E0FBAC}" dt="2022-11-25T04:20:36.685" v="0" actId="2696"/>
          <pc:sldLayoutMkLst>
            <pc:docMk/>
            <pc:sldMasterMk cId="2106993273" sldId="2147483648"/>
            <pc:sldLayoutMk cId="2868448520" sldId="2147483670"/>
          </pc:sldLayoutMkLst>
        </pc:sldLayoutChg>
      </pc:sldMasterChg>
    </pc:docChg>
  </pc:docChgLst>
  <pc:docChgLst>
    <pc:chgData name="현준 김" userId="185f8337-2247-4f37-8bdb-f28dabdaedae" providerId="ADAL" clId="{4F3F3EA0-88AE-4894-8D7D-ABDE3E953268}"/>
    <pc:docChg chg="undo custSel addSld delSld modSld sldOrd">
      <pc:chgData name="현준 김" userId="185f8337-2247-4f37-8bdb-f28dabdaedae" providerId="ADAL" clId="{4F3F3EA0-88AE-4894-8D7D-ABDE3E953268}" dt="2022-11-16T02:46:24.048" v="655"/>
      <pc:docMkLst>
        <pc:docMk/>
      </pc:docMkLst>
      <pc:sldChg chg="modSp mod">
        <pc:chgData name="현준 김" userId="185f8337-2247-4f37-8bdb-f28dabdaedae" providerId="ADAL" clId="{4F3F3EA0-88AE-4894-8D7D-ABDE3E953268}" dt="2022-11-16T01:55:55.697" v="52"/>
        <pc:sldMkLst>
          <pc:docMk/>
          <pc:sldMk cId="20776081" sldId="280"/>
        </pc:sldMkLst>
        <pc:spChg chg="mod">
          <ac:chgData name="현준 김" userId="185f8337-2247-4f37-8bdb-f28dabdaedae" providerId="ADAL" clId="{4F3F3EA0-88AE-4894-8D7D-ABDE3E953268}" dt="2022-11-16T01:55:55.697" v="52"/>
          <ac:spMkLst>
            <pc:docMk/>
            <pc:sldMk cId="20776081" sldId="280"/>
            <ac:spMk id="2" creationId="{00000000-0000-0000-0000-000000000000}"/>
          </ac:spMkLst>
        </pc:spChg>
      </pc:sldChg>
      <pc:sldChg chg="addSp modSp new mod">
        <pc:chgData name="현준 김" userId="185f8337-2247-4f37-8bdb-f28dabdaedae" providerId="ADAL" clId="{4F3F3EA0-88AE-4894-8D7D-ABDE3E953268}" dt="2022-11-16T01:59:21.354" v="321" actId="27636"/>
        <pc:sldMkLst>
          <pc:docMk/>
          <pc:sldMk cId="2426691616" sldId="281"/>
        </pc:sldMkLst>
        <pc:spChg chg="mod">
          <ac:chgData name="현준 김" userId="185f8337-2247-4f37-8bdb-f28dabdaedae" providerId="ADAL" clId="{4F3F3EA0-88AE-4894-8D7D-ABDE3E953268}" dt="2022-11-16T01:56:00.919" v="83" actId="20577"/>
          <ac:spMkLst>
            <pc:docMk/>
            <pc:sldMk cId="2426691616" sldId="281"/>
            <ac:spMk id="2" creationId="{9A4FCEB0-0701-EC5E-2335-C0109E6A39CC}"/>
          </ac:spMkLst>
        </pc:spChg>
        <pc:spChg chg="mod">
          <ac:chgData name="현준 김" userId="185f8337-2247-4f37-8bdb-f28dabdaedae" providerId="ADAL" clId="{4F3F3EA0-88AE-4894-8D7D-ABDE3E953268}" dt="2022-11-16T01:59:21.354" v="321" actId="27636"/>
          <ac:spMkLst>
            <pc:docMk/>
            <pc:sldMk cId="2426691616" sldId="281"/>
            <ac:spMk id="3" creationId="{D8748184-D8E4-DCB2-C63A-934B5CA729C4}"/>
          </ac:spMkLst>
        </pc:spChg>
        <pc:picChg chg="add mod">
          <ac:chgData name="현준 김" userId="185f8337-2247-4f37-8bdb-f28dabdaedae" providerId="ADAL" clId="{4F3F3EA0-88AE-4894-8D7D-ABDE3E953268}" dt="2022-11-16T01:57:31.740" v="88" actId="1076"/>
          <ac:picMkLst>
            <pc:docMk/>
            <pc:sldMk cId="2426691616" sldId="281"/>
            <ac:picMk id="5" creationId="{036A08C4-F585-82A3-4579-70F95CE542C7}"/>
          </ac:picMkLst>
        </pc:picChg>
      </pc:sldChg>
      <pc:sldChg chg="modSp new mod">
        <pc:chgData name="현준 김" userId="185f8337-2247-4f37-8bdb-f28dabdaedae" providerId="ADAL" clId="{4F3F3EA0-88AE-4894-8D7D-ABDE3E953268}" dt="2022-11-16T01:59:33.884" v="323"/>
        <pc:sldMkLst>
          <pc:docMk/>
          <pc:sldMk cId="441605674" sldId="282"/>
        </pc:sldMkLst>
        <pc:spChg chg="mod">
          <ac:chgData name="현준 김" userId="185f8337-2247-4f37-8bdb-f28dabdaedae" providerId="ADAL" clId="{4F3F3EA0-88AE-4894-8D7D-ABDE3E953268}" dt="2022-11-16T01:59:33.884" v="323"/>
          <ac:spMkLst>
            <pc:docMk/>
            <pc:sldMk cId="441605674" sldId="282"/>
            <ac:spMk id="2" creationId="{4ACA288F-FFD0-198D-4693-D9227D79AFBB}"/>
          </ac:spMkLst>
        </pc:spChg>
      </pc:sldChg>
      <pc:sldChg chg="modSp new mod">
        <pc:chgData name="현준 김" userId="185f8337-2247-4f37-8bdb-f28dabdaedae" providerId="ADAL" clId="{4F3F3EA0-88AE-4894-8D7D-ABDE3E953268}" dt="2022-11-16T01:59:47.875" v="328" actId="20577"/>
        <pc:sldMkLst>
          <pc:docMk/>
          <pc:sldMk cId="2954854982" sldId="283"/>
        </pc:sldMkLst>
        <pc:spChg chg="mod">
          <ac:chgData name="현준 김" userId="185f8337-2247-4f37-8bdb-f28dabdaedae" providerId="ADAL" clId="{4F3F3EA0-88AE-4894-8D7D-ABDE3E953268}" dt="2022-11-16T01:59:47.875" v="328" actId="20577"/>
          <ac:spMkLst>
            <pc:docMk/>
            <pc:sldMk cId="2954854982" sldId="283"/>
            <ac:spMk id="2" creationId="{05170C21-68DA-7922-6A67-5419697FC850}"/>
          </ac:spMkLst>
        </pc:spChg>
      </pc:sldChg>
      <pc:sldChg chg="modSp add mod ord">
        <pc:chgData name="현준 김" userId="185f8337-2247-4f37-8bdb-f28dabdaedae" providerId="ADAL" clId="{4F3F3EA0-88AE-4894-8D7D-ABDE3E953268}" dt="2022-11-16T01:55:21.785" v="21" actId="20577"/>
        <pc:sldMkLst>
          <pc:docMk/>
          <pc:sldMk cId="4039533606" sldId="284"/>
        </pc:sldMkLst>
        <pc:spChg chg="mod">
          <ac:chgData name="현준 김" userId="185f8337-2247-4f37-8bdb-f28dabdaedae" providerId="ADAL" clId="{4F3F3EA0-88AE-4894-8D7D-ABDE3E953268}" dt="2022-11-16T01:55:08.755" v="19"/>
          <ac:spMkLst>
            <pc:docMk/>
            <pc:sldMk cId="4039533606" sldId="284"/>
            <ac:spMk id="2" creationId="{00000000-0000-0000-0000-000000000000}"/>
          </ac:spMkLst>
        </pc:spChg>
        <pc:spChg chg="mod">
          <ac:chgData name="현준 김" userId="185f8337-2247-4f37-8bdb-f28dabdaedae" providerId="ADAL" clId="{4F3F3EA0-88AE-4894-8D7D-ABDE3E953268}" dt="2022-11-16T01:55:21.785" v="21" actId="20577"/>
          <ac:spMkLst>
            <pc:docMk/>
            <pc:sldMk cId="4039533606" sldId="284"/>
            <ac:spMk id="3" creationId="{00000000-0000-0000-0000-000000000000}"/>
          </ac:spMkLst>
        </pc:spChg>
      </pc:sldChg>
      <pc:sldChg chg="modSp new mod">
        <pc:chgData name="현준 김" userId="185f8337-2247-4f37-8bdb-f28dabdaedae" providerId="ADAL" clId="{4F3F3EA0-88AE-4894-8D7D-ABDE3E953268}" dt="2022-11-16T02:19:36.759" v="435" actId="20577"/>
        <pc:sldMkLst>
          <pc:docMk/>
          <pc:sldMk cId="3897781103" sldId="285"/>
        </pc:sldMkLst>
        <pc:spChg chg="mod">
          <ac:chgData name="현준 김" userId="185f8337-2247-4f37-8bdb-f28dabdaedae" providerId="ADAL" clId="{4F3F3EA0-88AE-4894-8D7D-ABDE3E953268}" dt="2022-11-16T02:19:36.759" v="435" actId="20577"/>
          <ac:spMkLst>
            <pc:docMk/>
            <pc:sldMk cId="3897781103" sldId="285"/>
            <ac:spMk id="2" creationId="{1B8A1F90-48EE-C94D-D3D9-93C2BBBB8D94}"/>
          </ac:spMkLst>
        </pc:spChg>
      </pc:sldChg>
      <pc:sldChg chg="modSp new del mod">
        <pc:chgData name="현준 김" userId="185f8337-2247-4f37-8bdb-f28dabdaedae" providerId="ADAL" clId="{4F3F3EA0-88AE-4894-8D7D-ABDE3E953268}" dt="2022-11-16T02:21:23.645" v="559" actId="2696"/>
        <pc:sldMkLst>
          <pc:docMk/>
          <pc:sldMk cId="3220970269" sldId="286"/>
        </pc:sldMkLst>
        <pc:spChg chg="mod">
          <ac:chgData name="현준 김" userId="185f8337-2247-4f37-8bdb-f28dabdaedae" providerId="ADAL" clId="{4F3F3EA0-88AE-4894-8D7D-ABDE3E953268}" dt="2022-11-16T02:20:21.105" v="454"/>
          <ac:spMkLst>
            <pc:docMk/>
            <pc:sldMk cId="3220970269" sldId="286"/>
            <ac:spMk id="2" creationId="{7630C26E-C8F0-539E-50B7-3068D43FF64E}"/>
          </ac:spMkLst>
        </pc:spChg>
        <pc:spChg chg="mod">
          <ac:chgData name="현준 김" userId="185f8337-2247-4f37-8bdb-f28dabdaedae" providerId="ADAL" clId="{4F3F3EA0-88AE-4894-8D7D-ABDE3E953268}" dt="2022-11-16T02:07:16.570" v="379" actId="21"/>
          <ac:spMkLst>
            <pc:docMk/>
            <pc:sldMk cId="3220970269" sldId="286"/>
            <ac:spMk id="3" creationId="{99B20F2A-B76F-43E9-80CE-297E58F2F60A}"/>
          </ac:spMkLst>
        </pc:spChg>
      </pc:sldChg>
      <pc:sldChg chg="modSp new mod ord">
        <pc:chgData name="현준 김" userId="185f8337-2247-4f37-8bdb-f28dabdaedae" providerId="ADAL" clId="{4F3F3EA0-88AE-4894-8D7D-ABDE3E953268}" dt="2022-11-16T02:20:04.196" v="438"/>
        <pc:sldMkLst>
          <pc:docMk/>
          <pc:sldMk cId="1004416108" sldId="287"/>
        </pc:sldMkLst>
        <pc:spChg chg="mod">
          <ac:chgData name="현준 김" userId="185f8337-2247-4f37-8bdb-f28dabdaedae" providerId="ADAL" clId="{4F3F3EA0-88AE-4894-8D7D-ABDE3E953268}" dt="2022-11-16T02:07:21.562" v="388" actId="20577"/>
          <ac:spMkLst>
            <pc:docMk/>
            <pc:sldMk cId="1004416108" sldId="287"/>
            <ac:spMk id="2" creationId="{1D7AB217-2A51-026E-8F9A-637B24383D86}"/>
          </ac:spMkLst>
        </pc:spChg>
        <pc:spChg chg="mod">
          <ac:chgData name="현준 김" userId="185f8337-2247-4f37-8bdb-f28dabdaedae" providerId="ADAL" clId="{4F3F3EA0-88AE-4894-8D7D-ABDE3E953268}" dt="2022-11-16T02:07:18.413" v="380"/>
          <ac:spMkLst>
            <pc:docMk/>
            <pc:sldMk cId="1004416108" sldId="287"/>
            <ac:spMk id="3" creationId="{965DA03D-D39E-BFB3-3490-926F515F255E}"/>
          </ac:spMkLst>
        </pc:spChg>
      </pc:sldChg>
      <pc:sldChg chg="modSp new mod ord">
        <pc:chgData name="현준 김" userId="185f8337-2247-4f37-8bdb-f28dabdaedae" providerId="ADAL" clId="{4F3F3EA0-88AE-4894-8D7D-ABDE3E953268}" dt="2022-11-16T02:21:16.591" v="558"/>
        <pc:sldMkLst>
          <pc:docMk/>
          <pc:sldMk cId="3980145584" sldId="288"/>
        </pc:sldMkLst>
        <pc:spChg chg="mod">
          <ac:chgData name="현준 김" userId="185f8337-2247-4f37-8bdb-f28dabdaedae" providerId="ADAL" clId="{4F3F3EA0-88AE-4894-8D7D-ABDE3E953268}" dt="2022-11-16T02:20:35.475" v="480" actId="20577"/>
          <ac:spMkLst>
            <pc:docMk/>
            <pc:sldMk cId="3980145584" sldId="288"/>
            <ac:spMk id="2" creationId="{E35EA3D0-D8B2-EE7D-5910-81AFA8D9C1B3}"/>
          </ac:spMkLst>
        </pc:spChg>
        <pc:spChg chg="mod">
          <ac:chgData name="현준 김" userId="185f8337-2247-4f37-8bdb-f28dabdaedae" providerId="ADAL" clId="{4F3F3EA0-88AE-4894-8D7D-ABDE3E953268}" dt="2022-11-16T02:21:06.739" v="555" actId="20577"/>
          <ac:spMkLst>
            <pc:docMk/>
            <pc:sldMk cId="3980145584" sldId="288"/>
            <ac:spMk id="3" creationId="{8D8F55AE-B775-28EC-6D44-06F8D20D5333}"/>
          </ac:spMkLst>
        </pc:spChg>
      </pc:sldChg>
      <pc:sldChg chg="modSp new mod">
        <pc:chgData name="현준 김" userId="185f8337-2247-4f37-8bdb-f28dabdaedae" providerId="ADAL" clId="{4F3F3EA0-88AE-4894-8D7D-ABDE3E953268}" dt="2022-11-16T02:29:34.009" v="634"/>
        <pc:sldMkLst>
          <pc:docMk/>
          <pc:sldMk cId="1007322072" sldId="289"/>
        </pc:sldMkLst>
        <pc:spChg chg="mod">
          <ac:chgData name="현준 김" userId="185f8337-2247-4f37-8bdb-f28dabdaedae" providerId="ADAL" clId="{4F3F3EA0-88AE-4894-8D7D-ABDE3E953268}" dt="2022-11-16T02:29:34.009" v="634"/>
          <ac:spMkLst>
            <pc:docMk/>
            <pc:sldMk cId="1007322072" sldId="289"/>
            <ac:spMk id="2" creationId="{A9AF18EF-E591-7322-80C3-1BED5D17F4A8}"/>
          </ac:spMkLst>
        </pc:spChg>
      </pc:sldChg>
      <pc:sldChg chg="modSp new mod">
        <pc:chgData name="현준 김" userId="185f8337-2247-4f37-8bdb-f28dabdaedae" providerId="ADAL" clId="{4F3F3EA0-88AE-4894-8D7D-ABDE3E953268}" dt="2022-11-16T02:29:41.079" v="653"/>
        <pc:sldMkLst>
          <pc:docMk/>
          <pc:sldMk cId="770456631" sldId="290"/>
        </pc:sldMkLst>
        <pc:spChg chg="mod">
          <ac:chgData name="현준 김" userId="185f8337-2247-4f37-8bdb-f28dabdaedae" providerId="ADAL" clId="{4F3F3EA0-88AE-4894-8D7D-ABDE3E953268}" dt="2022-11-16T02:29:41.079" v="653"/>
          <ac:spMkLst>
            <pc:docMk/>
            <pc:sldMk cId="770456631" sldId="290"/>
            <ac:spMk id="2" creationId="{B7EFD8E1-790A-E827-A4A3-2B5DC32D1C87}"/>
          </ac:spMkLst>
        </pc:spChg>
      </pc:sldChg>
      <pc:sldChg chg="modSp new mod">
        <pc:chgData name="현준 김" userId="185f8337-2247-4f37-8bdb-f28dabdaedae" providerId="ADAL" clId="{4F3F3EA0-88AE-4894-8D7D-ABDE3E953268}" dt="2022-11-16T02:21:33.368" v="620" actId="20577"/>
        <pc:sldMkLst>
          <pc:docMk/>
          <pc:sldMk cId="1162127054" sldId="291"/>
        </pc:sldMkLst>
        <pc:spChg chg="mod">
          <ac:chgData name="현준 김" userId="185f8337-2247-4f37-8bdb-f28dabdaedae" providerId="ADAL" clId="{4F3F3EA0-88AE-4894-8D7D-ABDE3E953268}" dt="2022-11-16T02:21:33.368" v="620" actId="20577"/>
          <ac:spMkLst>
            <pc:docMk/>
            <pc:sldMk cId="1162127054" sldId="291"/>
            <ac:spMk id="2" creationId="{7F92561D-8BEA-770E-929E-E943E6EB3037}"/>
          </ac:spMkLst>
        </pc:spChg>
      </pc:sldChg>
      <pc:sldChg chg="new del">
        <pc:chgData name="현준 김" userId="185f8337-2247-4f37-8bdb-f28dabdaedae" providerId="ADAL" clId="{4F3F3EA0-88AE-4894-8D7D-ABDE3E953268}" dt="2022-11-16T02:18:46.630" v="430" actId="680"/>
        <pc:sldMkLst>
          <pc:docMk/>
          <pc:sldMk cId="2800113878" sldId="291"/>
        </pc:sldMkLst>
      </pc:sldChg>
      <pc:sldChg chg="modSp add mod ord">
        <pc:chgData name="현준 김" userId="185f8337-2247-4f37-8bdb-f28dabdaedae" providerId="ADAL" clId="{4F3F3EA0-88AE-4894-8D7D-ABDE3E953268}" dt="2022-11-16T02:21:16.591" v="558"/>
        <pc:sldMkLst>
          <pc:docMk/>
          <pc:sldMk cId="115272357" sldId="292"/>
        </pc:sldMkLst>
        <pc:spChg chg="mod">
          <ac:chgData name="현준 김" userId="185f8337-2247-4f37-8bdb-f28dabdaedae" providerId="ADAL" clId="{4F3F3EA0-88AE-4894-8D7D-ABDE3E953268}" dt="2022-11-16T02:20:29.689" v="472"/>
          <ac:spMkLst>
            <pc:docMk/>
            <pc:sldMk cId="115272357" sldId="292"/>
            <ac:spMk id="2" creationId="{00000000-0000-0000-0000-000000000000}"/>
          </ac:spMkLst>
        </pc:spChg>
      </pc:sldChg>
      <pc:sldChg chg="new del">
        <pc:chgData name="현준 김" userId="185f8337-2247-4f37-8bdb-f28dabdaedae" providerId="ADAL" clId="{4F3F3EA0-88AE-4894-8D7D-ABDE3E953268}" dt="2022-11-16T02:18:46.446" v="429" actId="680"/>
        <pc:sldMkLst>
          <pc:docMk/>
          <pc:sldMk cId="3097449840" sldId="292"/>
        </pc:sldMkLst>
      </pc:sldChg>
      <pc:sldChg chg="add del">
        <pc:chgData name="현준 김" userId="185f8337-2247-4f37-8bdb-f28dabdaedae" providerId="ADAL" clId="{4F3F3EA0-88AE-4894-8D7D-ABDE3E953268}" dt="2022-11-16T02:21:42.724" v="621" actId="2696"/>
        <pc:sldMkLst>
          <pc:docMk/>
          <pc:sldMk cId="1086782518" sldId="293"/>
        </pc:sldMkLst>
      </pc:sldChg>
      <pc:sldChg chg="add">
        <pc:chgData name="현준 김" userId="185f8337-2247-4f37-8bdb-f28dabdaedae" providerId="ADAL" clId="{4F3F3EA0-88AE-4894-8D7D-ABDE3E953268}" dt="2022-11-16T02:46:23.147" v="654"/>
        <pc:sldMkLst>
          <pc:docMk/>
          <pc:sldMk cId="1157912649" sldId="293"/>
        </pc:sldMkLst>
      </pc:sldChg>
      <pc:sldChg chg="new del">
        <pc:chgData name="현준 김" userId="185f8337-2247-4f37-8bdb-f28dabdaedae" providerId="ADAL" clId="{4F3F3EA0-88AE-4894-8D7D-ABDE3E953268}" dt="2022-11-16T02:18:46.279" v="428" actId="680"/>
        <pc:sldMkLst>
          <pc:docMk/>
          <pc:sldMk cId="1370918895" sldId="293"/>
        </pc:sldMkLst>
      </pc:sldChg>
      <pc:sldChg chg="add">
        <pc:chgData name="현준 김" userId="185f8337-2247-4f37-8bdb-f28dabdaedae" providerId="ADAL" clId="{4F3F3EA0-88AE-4894-8D7D-ABDE3E953268}" dt="2022-11-16T02:46:24.048" v="655"/>
        <pc:sldMkLst>
          <pc:docMk/>
          <pc:sldMk cId="3166659803" sldId="294"/>
        </pc:sldMkLst>
      </pc:sldChg>
    </pc:docChg>
  </pc:docChgLst>
  <pc:docChgLst>
    <pc:chgData name="김현준" userId="185f8337-2247-4f37-8bdb-f28dabdaedae" providerId="ADAL" clId="{9616027E-E7D3-7743-83AC-07270F30BC10}"/>
    <pc:docChg chg="undo custSel addSld delSld modSld sldOrd">
      <pc:chgData name="김현준" userId="185f8337-2247-4f37-8bdb-f28dabdaedae" providerId="ADAL" clId="{9616027E-E7D3-7743-83AC-07270F30BC10}" dt="2022-11-25T04:55:05.702" v="85" actId="680"/>
      <pc:docMkLst>
        <pc:docMk/>
      </pc:docMkLst>
      <pc:sldChg chg="add del">
        <pc:chgData name="김현준" userId="185f8337-2247-4f37-8bdb-f28dabdaedae" providerId="ADAL" clId="{9616027E-E7D3-7743-83AC-07270F30BC10}" dt="2022-11-25T04:35:21.923" v="4" actId="2696"/>
        <pc:sldMkLst>
          <pc:docMk/>
          <pc:sldMk cId="20776081" sldId="280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3328918708" sldId="282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4193198964" sldId="283"/>
        </pc:sldMkLst>
      </pc:sldChg>
      <pc:sldChg chg="modSp add mod">
        <pc:chgData name="김현준" userId="185f8337-2247-4f37-8bdb-f28dabdaedae" providerId="ADAL" clId="{9616027E-E7D3-7743-83AC-07270F30BC10}" dt="2022-11-25T04:35:34.050" v="7" actId="27636"/>
        <pc:sldMkLst>
          <pc:docMk/>
          <pc:sldMk cId="451489377" sldId="285"/>
        </pc:sldMkLst>
        <pc:spChg chg="mod">
          <ac:chgData name="김현준" userId="185f8337-2247-4f37-8bdb-f28dabdaedae" providerId="ADAL" clId="{9616027E-E7D3-7743-83AC-07270F30BC10}" dt="2022-11-25T04:35:34.050" v="7" actId="27636"/>
          <ac:spMkLst>
            <pc:docMk/>
            <pc:sldMk cId="451489377" sldId="285"/>
            <ac:spMk id="3" creationId="{00000000-0000-0000-0000-000000000000}"/>
          </ac:spMkLst>
        </pc:spChg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964329512" sldId="402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520670719" sldId="405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3169886432" sldId="410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179387465" sldId="411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2064560805" sldId="420"/>
        </pc:sldMkLst>
      </pc:sldChg>
      <pc:sldChg chg="add">
        <pc:chgData name="김현준" userId="185f8337-2247-4f37-8bdb-f28dabdaedae" providerId="ADAL" clId="{9616027E-E7D3-7743-83AC-07270F30BC10}" dt="2022-11-25T04:35:11.161" v="0"/>
        <pc:sldMkLst>
          <pc:docMk/>
          <pc:sldMk cId="4041641033" sldId="421"/>
        </pc:sldMkLst>
      </pc:sldChg>
      <pc:sldChg chg="addSp delSp modSp new del mod">
        <pc:chgData name="김현준" userId="185f8337-2247-4f37-8bdb-f28dabdaedae" providerId="ADAL" clId="{9616027E-E7D3-7743-83AC-07270F30BC10}" dt="2022-11-25T04:42:00.320" v="50" actId="2696"/>
        <pc:sldMkLst>
          <pc:docMk/>
          <pc:sldMk cId="1535255379" sldId="422"/>
        </pc:sldMkLst>
        <pc:spChg chg="mod">
          <ac:chgData name="김현준" userId="185f8337-2247-4f37-8bdb-f28dabdaedae" providerId="ADAL" clId="{9616027E-E7D3-7743-83AC-07270F30BC10}" dt="2022-11-25T04:35:44.541" v="14" actId="27636"/>
          <ac:spMkLst>
            <pc:docMk/>
            <pc:sldMk cId="1535255379" sldId="422"/>
            <ac:spMk id="2" creationId="{419548D2-804D-23AE-FD52-73D1F2078CFB}"/>
          </ac:spMkLst>
        </pc:spChg>
        <pc:spChg chg="mod">
          <ac:chgData name="김현준" userId="185f8337-2247-4f37-8bdb-f28dabdaedae" providerId="ADAL" clId="{9616027E-E7D3-7743-83AC-07270F30BC10}" dt="2022-11-25T04:35:59.759" v="20" actId="21"/>
          <ac:spMkLst>
            <pc:docMk/>
            <pc:sldMk cId="1535255379" sldId="422"/>
            <ac:spMk id="3" creationId="{63F1D177-04D2-03F9-3699-AC9636FF0A03}"/>
          </ac:spMkLst>
        </pc:spChg>
        <pc:spChg chg="add del mod">
          <ac:chgData name="김현준" userId="185f8337-2247-4f37-8bdb-f28dabdaedae" providerId="ADAL" clId="{9616027E-E7D3-7743-83AC-07270F30BC10}" dt="2022-11-25T04:35:49.722" v="18"/>
          <ac:spMkLst>
            <pc:docMk/>
            <pc:sldMk cId="1535255379" sldId="422"/>
            <ac:spMk id="5" creationId="{03DAE906-DF79-432F-DE36-1C0DBB9AF653}"/>
          </ac:spMkLst>
        </pc:spChg>
      </pc:sldChg>
      <pc:sldChg chg="modSp new del mod">
        <pc:chgData name="김현준" userId="185f8337-2247-4f37-8bdb-f28dabdaedae" providerId="ADAL" clId="{9616027E-E7D3-7743-83AC-07270F30BC10}" dt="2022-11-25T04:55:02.270" v="84" actId="2696"/>
        <pc:sldMkLst>
          <pc:docMk/>
          <pc:sldMk cId="3831563592" sldId="423"/>
        </pc:sldMkLst>
        <pc:spChg chg="mod">
          <ac:chgData name="김현준" userId="185f8337-2247-4f37-8bdb-f28dabdaedae" providerId="ADAL" clId="{9616027E-E7D3-7743-83AC-07270F30BC10}" dt="2022-11-25T04:36:00.934" v="21"/>
          <ac:spMkLst>
            <pc:docMk/>
            <pc:sldMk cId="3831563592" sldId="423"/>
            <ac:spMk id="3" creationId="{7705561C-0557-6FDB-C82D-F731529F5902}"/>
          </ac:spMkLst>
        </pc:spChg>
      </pc:sldChg>
      <pc:sldChg chg="addSp delSp modSp new mod ord">
        <pc:chgData name="김현준" userId="185f8337-2247-4f37-8bdb-f28dabdaedae" providerId="ADAL" clId="{9616027E-E7D3-7743-83AC-07270F30BC10}" dt="2022-11-25T04:54:06.544" v="82" actId="1076"/>
        <pc:sldMkLst>
          <pc:docMk/>
          <pc:sldMk cId="1268517226" sldId="424"/>
        </pc:sldMkLst>
        <pc:spChg chg="del mod">
          <ac:chgData name="김현준" userId="185f8337-2247-4f37-8bdb-f28dabdaedae" providerId="ADAL" clId="{9616027E-E7D3-7743-83AC-07270F30BC10}" dt="2022-11-25T04:51:29.464" v="76" actId="21"/>
          <ac:spMkLst>
            <pc:docMk/>
            <pc:sldMk cId="1268517226" sldId="424"/>
            <ac:spMk id="2" creationId="{6690BB4B-1F2A-3344-4518-7F4646CA6F6D}"/>
          </ac:spMkLst>
        </pc:spChg>
        <pc:spChg chg="mod">
          <ac:chgData name="김현준" userId="185f8337-2247-4f37-8bdb-f28dabdaedae" providerId="ADAL" clId="{9616027E-E7D3-7743-83AC-07270F30BC10}" dt="2022-11-25T04:40:03.068" v="39" actId="21"/>
          <ac:spMkLst>
            <pc:docMk/>
            <pc:sldMk cId="1268517226" sldId="424"/>
            <ac:spMk id="3" creationId="{D4C2C9F2-019E-A7A0-1F34-9E60F19B7DBD}"/>
          </ac:spMkLst>
        </pc:spChg>
        <pc:spChg chg="add mod">
          <ac:chgData name="김현준" userId="185f8337-2247-4f37-8bdb-f28dabdaedae" providerId="ADAL" clId="{9616027E-E7D3-7743-83AC-07270F30BC10}" dt="2022-11-25T04:51:29.464" v="76" actId="21"/>
          <ac:spMkLst>
            <pc:docMk/>
            <pc:sldMk cId="1268517226" sldId="424"/>
            <ac:spMk id="4" creationId="{A0B8B376-E633-325F-345A-A8392AC9C41B}"/>
          </ac:spMkLst>
        </pc:spChg>
        <pc:picChg chg="add mod">
          <ac:chgData name="김현준" userId="185f8337-2247-4f37-8bdb-f28dabdaedae" providerId="ADAL" clId="{9616027E-E7D3-7743-83AC-07270F30BC10}" dt="2022-11-25T04:54:06.544" v="82" actId="1076"/>
          <ac:picMkLst>
            <pc:docMk/>
            <pc:sldMk cId="1268517226" sldId="424"/>
            <ac:picMk id="5" creationId="{F0A12DFB-D92E-8860-3EFD-5389CF1B730D}"/>
          </ac:picMkLst>
        </pc:picChg>
        <pc:picChg chg="add del">
          <ac:chgData name="김현준" userId="185f8337-2247-4f37-8bdb-f28dabdaedae" providerId="ADAL" clId="{9616027E-E7D3-7743-83AC-07270F30BC10}" dt="2022-11-25T04:51:29.464" v="76" actId="21"/>
          <ac:picMkLst>
            <pc:docMk/>
            <pc:sldMk cId="1268517226" sldId="424"/>
            <ac:picMk id="1026" creationId="{832D49B9-5CF3-87D8-13AB-1C617EF48BCE}"/>
          </ac:picMkLst>
        </pc:picChg>
      </pc:sldChg>
      <pc:sldChg chg="modSp new mod">
        <pc:chgData name="김현준" userId="185f8337-2247-4f37-8bdb-f28dabdaedae" providerId="ADAL" clId="{9616027E-E7D3-7743-83AC-07270F30BC10}" dt="2022-11-25T04:40:04.229" v="40"/>
        <pc:sldMkLst>
          <pc:docMk/>
          <pc:sldMk cId="1306998119" sldId="425"/>
        </pc:sldMkLst>
        <pc:spChg chg="mod">
          <ac:chgData name="김현준" userId="185f8337-2247-4f37-8bdb-f28dabdaedae" providerId="ADAL" clId="{9616027E-E7D3-7743-83AC-07270F30BC10}" dt="2022-11-25T04:40:04.229" v="40"/>
          <ac:spMkLst>
            <pc:docMk/>
            <pc:sldMk cId="1306998119" sldId="425"/>
            <ac:spMk id="3" creationId="{9DD2C45F-144A-0FA5-6661-3C58D2A562AA}"/>
          </ac:spMkLst>
        </pc:spChg>
      </pc:sldChg>
      <pc:sldChg chg="modSp new del mod">
        <pc:chgData name="김현준" userId="185f8337-2247-4f37-8bdb-f28dabdaedae" providerId="ADAL" clId="{9616027E-E7D3-7743-83AC-07270F30BC10}" dt="2022-11-25T04:54:43.631" v="83" actId="2696"/>
        <pc:sldMkLst>
          <pc:docMk/>
          <pc:sldMk cId="2147411589" sldId="426"/>
        </pc:sldMkLst>
        <pc:spChg chg="mod">
          <ac:chgData name="김현준" userId="185f8337-2247-4f37-8bdb-f28dabdaedae" providerId="ADAL" clId="{9616027E-E7D3-7743-83AC-07270F30BC10}" dt="2022-11-25T04:42:09.710" v="51" actId="20577"/>
          <ac:spMkLst>
            <pc:docMk/>
            <pc:sldMk cId="2147411589" sldId="426"/>
            <ac:spMk id="3" creationId="{E85868C9-E7F2-B2ED-7FBE-528371E9E0F6}"/>
          </ac:spMkLst>
        </pc:spChg>
      </pc:sldChg>
      <pc:sldChg chg="new">
        <pc:chgData name="김현준" userId="185f8337-2247-4f37-8bdb-f28dabdaedae" providerId="ADAL" clId="{9616027E-E7D3-7743-83AC-07270F30BC10}" dt="2022-11-25T04:55:05.702" v="85" actId="680"/>
        <pc:sldMkLst>
          <pc:docMk/>
          <pc:sldMk cId="3692827850" sldId="4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5400" dirty="0"/>
              <a:t>GPU </a:t>
            </a:r>
            <a:r>
              <a:rPr lang="ko-KR" altLang="en-US" sz="5400" dirty="0"/>
              <a:t>환경에서 </a:t>
            </a:r>
            <a:r>
              <a:rPr lang="en" altLang="ko-KR" sz="5400" dirty="0"/>
              <a:t>Argon2 </a:t>
            </a:r>
            <a:r>
              <a:rPr lang="ko-KR" altLang="en-US" sz="5400" dirty="0"/>
              <a:t>크래킹 분석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6939E"/>
                </a:solidFill>
              </a:rPr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 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FC7AEE-E4CC-E960-C489-165ACB20AA4E}"/>
              </a:ext>
            </a:extLst>
          </p:cNvPr>
          <p:cNvSpPr txBox="1"/>
          <p:nvPr/>
        </p:nvSpPr>
        <p:spPr>
          <a:xfrm>
            <a:off x="213396" y="1119968"/>
            <a:ext cx="115565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200">
              <a:latin typeface="+mn-ea"/>
            </a:endParaRPr>
          </a:p>
          <a:p>
            <a:r>
              <a:rPr lang="en-US" altLang="ko-KR" sz="2200" b="1">
                <a:latin typeface="+mn-ea"/>
              </a:rPr>
              <a:t>5. 0</a:t>
            </a:r>
            <a:r>
              <a:rPr lang="ko-KR" altLang="en-US" sz="2200" b="1">
                <a:latin typeface="+mn-ea"/>
              </a:rPr>
              <a:t>에서 </a:t>
            </a:r>
            <a:r>
              <a:rPr lang="en-US" altLang="ko-KR" sz="2200" b="1">
                <a:latin typeface="+mn-ea"/>
              </a:rPr>
              <a:t>p</a:t>
            </a:r>
            <a:r>
              <a:rPr lang="ko-KR" altLang="en-US" sz="2200" b="1">
                <a:latin typeface="+mn-ea"/>
              </a:rPr>
              <a:t>미만 범위의 모든 </a:t>
            </a:r>
            <a:r>
              <a:rPr lang="en-US" altLang="ko-KR" sz="2200" b="1" err="1">
                <a:latin typeface="+mn-ea"/>
              </a:rPr>
              <a:t>i</a:t>
            </a:r>
            <a:r>
              <a:rPr lang="ko-KR" altLang="en-US" sz="2200" b="1">
                <a:latin typeface="+mn-ea"/>
              </a:rPr>
              <a:t>와 </a:t>
            </a:r>
            <a:r>
              <a:rPr lang="en-US" altLang="ko-KR" sz="2200" b="1">
                <a:latin typeface="+mn-ea"/>
              </a:rPr>
              <a:t>2</a:t>
            </a:r>
            <a:r>
              <a:rPr lang="ko-KR" altLang="en-US" sz="2200" b="1">
                <a:latin typeface="+mn-ea"/>
              </a:rPr>
              <a:t>에서 </a:t>
            </a:r>
            <a:r>
              <a:rPr lang="en-US" altLang="ko-KR" sz="2200" b="1">
                <a:latin typeface="+mn-ea"/>
              </a:rPr>
              <a:t>q</a:t>
            </a:r>
            <a:r>
              <a:rPr lang="ko-KR" altLang="en-US" sz="2200" b="1">
                <a:latin typeface="+mn-ea"/>
              </a:rPr>
              <a:t>미만 범위의 </a:t>
            </a:r>
            <a:r>
              <a:rPr lang="en-US" altLang="ko-KR" sz="2200" b="1">
                <a:latin typeface="+mn-ea"/>
              </a:rPr>
              <a:t> </a:t>
            </a:r>
            <a:br>
              <a:rPr lang="en-US" altLang="ko-KR" sz="2200" b="1">
                <a:latin typeface="+mn-ea"/>
              </a:rPr>
            </a:br>
            <a:r>
              <a:rPr lang="en-US" altLang="ko-KR" sz="2200" b="1">
                <a:latin typeface="+mn-ea"/>
              </a:rPr>
              <a:t>    </a:t>
            </a:r>
            <a:r>
              <a:rPr lang="ko-KR" altLang="en-US" sz="2200" b="1">
                <a:latin typeface="+mn-ea"/>
              </a:rPr>
              <a:t>모든 </a:t>
            </a:r>
            <a:r>
              <a:rPr lang="en-US" altLang="ko-KR" sz="2200" b="1">
                <a:latin typeface="+mn-ea"/>
              </a:rPr>
              <a:t>j </a:t>
            </a:r>
            <a:r>
              <a:rPr lang="ko-KR" altLang="en-US" sz="2200" b="1">
                <a:latin typeface="+mn-ea"/>
              </a:rPr>
              <a:t>에 대하여 </a:t>
            </a:r>
            <a:r>
              <a:rPr lang="en-US" altLang="ko-KR" sz="2200" b="1">
                <a:solidFill>
                  <a:srgbClr val="2E75B6"/>
                </a:solidFill>
                <a:latin typeface="+mn-ea"/>
              </a:rPr>
              <a:t>B[</a:t>
            </a:r>
            <a:r>
              <a:rPr lang="en-US" altLang="ko-KR" sz="2200" b="1" err="1">
                <a:solidFill>
                  <a:srgbClr val="2E75B6"/>
                </a:solidFill>
                <a:latin typeface="+mn-ea"/>
              </a:rPr>
              <a:t>i</a:t>
            </a:r>
            <a:r>
              <a:rPr lang="en-US" altLang="ko-KR" sz="2200" b="1">
                <a:solidFill>
                  <a:srgbClr val="2E75B6"/>
                </a:solidFill>
                <a:latin typeface="+mn-ea"/>
              </a:rPr>
              <a:t>][j] 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계산</a:t>
            </a:r>
            <a:endParaRPr lang="en-US" altLang="ko-KR" sz="2200" b="1">
              <a:solidFill>
                <a:srgbClr val="2E75B6"/>
              </a:solidFill>
              <a:latin typeface="+mn-ea"/>
            </a:endParaRPr>
          </a:p>
          <a:p>
            <a:pPr lvl="1"/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[</a:t>
            </a:r>
            <a:r>
              <a:rPr lang="ko-KR" altLang="en-US" sz="2000" err="1">
                <a:latin typeface="+mn-ea"/>
              </a:rPr>
              <a:t>i</a:t>
            </a:r>
            <a:r>
              <a:rPr lang="ko-KR" altLang="en-US" sz="2000">
                <a:latin typeface="+mn-ea"/>
              </a:rPr>
              <a:t>'][</a:t>
            </a:r>
            <a:r>
              <a:rPr lang="ko-KR" altLang="en-US" sz="2000" err="1">
                <a:latin typeface="+mn-ea"/>
              </a:rPr>
              <a:t>j</a:t>
            </a:r>
            <a:r>
              <a:rPr lang="ko-KR" altLang="en-US" sz="2000">
                <a:latin typeface="+mn-ea"/>
              </a:rPr>
              <a:t>']는 Argon2d/2ds 및 Argon2i에 대해 다르게 결정</a:t>
            </a:r>
            <a:r>
              <a:rPr lang="en-US" altLang="ko-KR" sz="2000">
                <a:latin typeface="+mn-ea"/>
              </a:rPr>
              <a:t>)</a:t>
            </a:r>
            <a:endParaRPr lang="ko-KR" altLang="en-US" sz="2000">
              <a:latin typeface="+mn-ea"/>
            </a:endParaRPr>
          </a:p>
          <a:p>
            <a:endParaRPr lang="ko-KR" altLang="en-US" sz="220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D70DE8-900A-7C2C-7AD0-E566A77A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76C7D5-E884-8D92-0A84-5AEB7D19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14" y="31633"/>
            <a:ext cx="4206686" cy="6794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5C7A06-6EBE-0989-348B-1AD7DC03B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94"/>
          <a:stretch/>
        </p:blipFill>
        <p:spPr>
          <a:xfrm>
            <a:off x="422034" y="2795248"/>
            <a:ext cx="7832461" cy="707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87B0C-96F4-8311-CDE2-B1669547804D}"/>
              </a:ext>
            </a:extLst>
          </p:cNvPr>
          <p:cNvSpPr txBox="1"/>
          <p:nvPr/>
        </p:nvSpPr>
        <p:spPr>
          <a:xfrm>
            <a:off x="213396" y="4250165"/>
            <a:ext cx="79238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latin typeface="+mn-ea"/>
              </a:rPr>
              <a:t>6. </a:t>
            </a:r>
            <a:r>
              <a:rPr lang="ko-KR" altLang="en-US" sz="2200" b="1">
                <a:latin typeface="+mn-ea"/>
              </a:rPr>
              <a:t>패스 수</a:t>
            </a:r>
            <a:r>
              <a:rPr lang="en-US" altLang="ko-KR" sz="2200" b="1">
                <a:latin typeface="+mn-ea"/>
              </a:rPr>
              <a:t>(</a:t>
            </a:r>
            <a:r>
              <a:rPr lang="ko-KR" altLang="en-US" sz="2200" b="1">
                <a:latin typeface="+mn-ea"/>
              </a:rPr>
              <a:t>반복 횟수</a:t>
            </a:r>
            <a:r>
              <a:rPr lang="en-US" altLang="ko-KR" sz="2200" b="1">
                <a:latin typeface="+mn-ea"/>
              </a:rPr>
              <a:t>)</a:t>
            </a:r>
            <a:r>
              <a:rPr lang="ko-KR" altLang="en-US" sz="2200" b="1">
                <a:latin typeface="+mn-ea"/>
              </a:rPr>
              <a:t> </a:t>
            </a:r>
            <a:r>
              <a:rPr lang="ko-KR" altLang="en-US" sz="2200" b="1" err="1">
                <a:latin typeface="+mn-ea"/>
              </a:rPr>
              <a:t>t가</a:t>
            </a:r>
            <a:r>
              <a:rPr lang="ko-KR" altLang="en-US" sz="2200" b="1">
                <a:latin typeface="+mn-ea"/>
              </a:rPr>
              <a:t> 1보다 크면 5단계를 반복</a:t>
            </a:r>
            <a:r>
              <a:rPr lang="en-US" altLang="ko-KR" sz="2200" b="1">
                <a:latin typeface="+mn-ea"/>
              </a:rPr>
              <a:t>, </a:t>
            </a:r>
            <a:r>
              <a:rPr lang="ko-KR" altLang="en-US" sz="2200" b="1">
                <a:latin typeface="+mn-ea"/>
              </a:rPr>
              <a:t>이전 값이 새 값과 </a:t>
            </a:r>
            <a:r>
              <a:rPr lang="en-US" altLang="ko-KR" sz="2200" b="1">
                <a:latin typeface="+mn-ea"/>
              </a:rPr>
              <a:t>XOR</a:t>
            </a:r>
          </a:p>
          <a:p>
            <a:endParaRPr lang="ko-KR" altLang="en-US" sz="220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568D3-3830-59F2-C1D6-FA293812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" y="5156523"/>
            <a:ext cx="8670071" cy="912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7D31C-0C21-2D80-862F-74F08B7AADA8}"/>
              </a:ext>
            </a:extLst>
          </p:cNvPr>
          <p:cNvSpPr txBox="1"/>
          <p:nvPr/>
        </p:nvSpPr>
        <p:spPr>
          <a:xfrm>
            <a:off x="1857076" y="3408655"/>
            <a:ext cx="61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</a:rPr>
              <a:t>압축 함수 </a:t>
            </a:r>
            <a:r>
              <a:rPr lang="en" altLang="ko-KR" sz="1800" dirty="0">
                <a:effectLst/>
              </a:rPr>
              <a:t>G 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06456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40C0F1-ADC6-2A80-43D4-B17F2D2D9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227"/>
          <a:stretch/>
        </p:blipFill>
        <p:spPr>
          <a:xfrm>
            <a:off x="1507394" y="2585435"/>
            <a:ext cx="8426548" cy="43278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D70DE8-900A-7C2C-7AD0-E566A77A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596706F-8120-982B-A212-74470AED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76" y="1991075"/>
            <a:ext cx="8571984" cy="5943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B1AC1D-8F9F-3A44-7B09-39199E86689D}"/>
              </a:ext>
            </a:extLst>
          </p:cNvPr>
          <p:cNvSpPr txBox="1"/>
          <p:nvPr/>
        </p:nvSpPr>
        <p:spPr>
          <a:xfrm>
            <a:off x="411920" y="1441030"/>
            <a:ext cx="10884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+mn-ea"/>
              </a:rPr>
              <a:t>7. </a:t>
            </a:r>
            <a:r>
              <a:rPr lang="ko-KR" altLang="en-US" sz="2400" b="1" err="1">
                <a:latin typeface="+mn-ea"/>
              </a:rPr>
              <a:t>t</a:t>
            </a:r>
            <a:r>
              <a:rPr lang="ko-KR" altLang="en-US" sz="2400" b="1">
                <a:latin typeface="+mn-ea"/>
              </a:rPr>
              <a:t> 단계가 반복된 후 최종 블록은 마지막 열의 </a:t>
            </a:r>
            <a:r>
              <a:rPr lang="ko-KR" altLang="en-US" sz="2400" b="1" err="1">
                <a:latin typeface="+mn-ea"/>
              </a:rPr>
              <a:t>XOR로</a:t>
            </a:r>
            <a:r>
              <a:rPr lang="ko-KR" altLang="en-US" sz="2400" b="1">
                <a:latin typeface="+mn-ea"/>
              </a:rPr>
              <a:t> 계산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2B0291-5F9E-55DF-F8AC-C1083FF06589}"/>
              </a:ext>
            </a:extLst>
          </p:cNvPr>
          <p:cNvSpPr/>
          <p:nvPr/>
        </p:nvSpPr>
        <p:spPr>
          <a:xfrm>
            <a:off x="8622792" y="3035163"/>
            <a:ext cx="1311150" cy="2381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8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36FEC-768D-BF63-EE29-7DC29EA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D05EAE-2E1F-BE8D-9E60-BED0ECA5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43" y="1387250"/>
            <a:ext cx="315341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E4A88D-3949-D2A9-7395-3AA2FB3D3525}"/>
              </a:ext>
            </a:extLst>
          </p:cNvPr>
          <p:cNvSpPr txBox="1"/>
          <p:nvPr/>
        </p:nvSpPr>
        <p:spPr>
          <a:xfrm>
            <a:off x="540709" y="1354825"/>
            <a:ext cx="613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+mn-ea"/>
              </a:rPr>
              <a:t>8. </a:t>
            </a:r>
            <a:r>
              <a:rPr lang="ko-KR" altLang="en-US" sz="2400" b="1">
                <a:latin typeface="+mn-ea"/>
              </a:rPr>
              <a:t>출력 태그는 </a:t>
            </a:r>
            <a:r>
              <a:rPr lang="ko-KR" altLang="en-US" sz="2400" b="1" err="1">
                <a:latin typeface="+mn-ea"/>
              </a:rPr>
              <a:t>H</a:t>
            </a:r>
            <a:r>
              <a:rPr lang="ko-KR" altLang="en-US" sz="2400" b="1">
                <a:latin typeface="+mn-ea"/>
              </a:rPr>
              <a:t>＇(</a:t>
            </a:r>
            <a:r>
              <a:rPr lang="en-US" altLang="ko-KR" sz="2400" b="1" err="1">
                <a:latin typeface="+mn-ea"/>
              </a:rPr>
              <a:t>B</a:t>
            </a:r>
            <a:r>
              <a:rPr lang="en-US" altLang="ko-KR" sz="2400" b="1" baseline="-25000" err="1">
                <a:latin typeface="+mn-ea"/>
              </a:rPr>
              <a:t>final</a:t>
            </a:r>
            <a:r>
              <a:rPr lang="ko-KR" altLang="en-US" sz="2400" b="1">
                <a:latin typeface="+mn-ea"/>
              </a:rPr>
              <a:t>)로 계산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99D373-727A-C227-3A80-C6EB171A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227"/>
          <a:stretch/>
        </p:blipFill>
        <p:spPr>
          <a:xfrm>
            <a:off x="1882726" y="2322427"/>
            <a:ext cx="8426548" cy="4327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780093-A4AD-5CAB-2322-B09344AE0A21}"/>
              </a:ext>
            </a:extLst>
          </p:cNvPr>
          <p:cNvSpPr/>
          <p:nvPr/>
        </p:nvSpPr>
        <p:spPr>
          <a:xfrm>
            <a:off x="6876288" y="4562856"/>
            <a:ext cx="2962656" cy="1280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64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C7E6-F4F8-80B9-F70F-496866DA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CPU, GPU</a:t>
            </a:r>
            <a:r>
              <a:rPr kumimoji="1" lang="ko-KR" altLang="en-US" dirty="0"/>
              <a:t>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C5E72-C6AF-C0BE-83CF-AFC4C49F2722}"/>
              </a:ext>
            </a:extLst>
          </p:cNvPr>
          <p:cNvSpPr txBox="1"/>
          <p:nvPr/>
        </p:nvSpPr>
        <p:spPr>
          <a:xfrm>
            <a:off x="707476" y="1098207"/>
            <a:ext cx="987895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환경</a:t>
            </a:r>
            <a:endParaRPr lang="en-US" altLang="ko-KR" sz="2200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CPU : </a:t>
            </a:r>
            <a:r>
              <a:rPr lang="ko-KR" altLang="en-US" sz="2000" dirty="0">
                <a:latin typeface="+mn-ea"/>
              </a:rPr>
              <a:t>AMD </a:t>
            </a:r>
            <a:r>
              <a:rPr lang="ko-KR" altLang="en-US" sz="2000" dirty="0" err="1">
                <a:latin typeface="+mn-ea"/>
              </a:rPr>
              <a:t>Ryzen</a:t>
            </a:r>
            <a:r>
              <a:rPr lang="ko-KR" altLang="en-US" sz="2000" dirty="0">
                <a:latin typeface="+mn-ea"/>
              </a:rPr>
              <a:t> 7 4800H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 err="1">
                <a:latin typeface="+mn-ea"/>
              </a:rPr>
              <a:t>래퍼런스</a:t>
            </a:r>
            <a:r>
              <a:rPr lang="ko-KR" altLang="en-US" sz="2000" dirty="0">
                <a:latin typeface="+mn-ea"/>
              </a:rPr>
              <a:t> 코드 실행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GPU : RTX3060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			</a:t>
            </a:r>
            <a:r>
              <a:rPr lang="ko-KR" altLang="en-US" sz="2000" dirty="0" err="1">
                <a:latin typeface="+mn-ea"/>
              </a:rPr>
              <a:t>래퍼런스</a:t>
            </a:r>
            <a:r>
              <a:rPr lang="ko-KR" altLang="en-US" sz="2000" dirty="0">
                <a:latin typeface="+mn-ea"/>
              </a:rPr>
              <a:t> 코드 기반으로 구현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최적화 </a:t>
            </a:r>
            <a:r>
              <a:rPr lang="en-US" altLang="ko-KR" sz="2000" dirty="0">
                <a:latin typeface="+mn-ea"/>
              </a:rPr>
              <a:t>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Argon2_id </a:t>
            </a:r>
            <a:r>
              <a:rPr lang="ko-KR" altLang="en-US" sz="2000" dirty="0">
                <a:latin typeface="+mn-ea"/>
              </a:rPr>
              <a:t>실행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초당 암호화 횟수 측정</a:t>
            </a:r>
            <a:endParaRPr lang="en-US" altLang="ko-KR" sz="2000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26463AF-283B-181B-6128-9E765AE57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25559"/>
              </p:ext>
            </p:extLst>
          </p:nvPr>
        </p:nvGraphicFramePr>
        <p:xfrm>
          <a:off x="429506" y="3416041"/>
          <a:ext cx="5492260" cy="224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52">
                  <a:extLst>
                    <a:ext uri="{9D8B030D-6E8A-4147-A177-3AD203B41FA5}">
                      <a16:colId xmlns:a16="http://schemas.microsoft.com/office/drawing/2014/main" val="1340720010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207218338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3529340946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2282708719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765569236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byte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1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2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4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8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092141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MalgunGothic"/>
                        </a:rPr>
                        <a:t>64 </a:t>
                      </a:r>
                      <a:endParaRPr lang="ko-KR" altLang="en-US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14.93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8.06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4.90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2.46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605339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128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7.14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4.42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2.34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1.16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67733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256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3.56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2.10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1.14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0.58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584787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512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1.72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1.04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0.57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0.29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892611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1024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0.89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0.54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0.28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MalgunGothic"/>
                        </a:rPr>
                        <a:t>0.15 </a:t>
                      </a:r>
                      <a:endParaRPr lang="ko-KR" altLang="en-US" sz="4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94958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D6B2B8-0227-921E-F0B4-0B530D92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14012"/>
              </p:ext>
            </p:extLst>
          </p:nvPr>
        </p:nvGraphicFramePr>
        <p:xfrm>
          <a:off x="6289435" y="3416041"/>
          <a:ext cx="5492260" cy="224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52">
                  <a:extLst>
                    <a:ext uri="{9D8B030D-6E8A-4147-A177-3AD203B41FA5}">
                      <a16:colId xmlns:a16="http://schemas.microsoft.com/office/drawing/2014/main" val="1340720010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207218338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3529340946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2282708719"/>
                    </a:ext>
                  </a:extLst>
                </a:gridCol>
                <a:gridCol w="1098452">
                  <a:extLst>
                    <a:ext uri="{9D8B030D-6E8A-4147-A177-3AD203B41FA5}">
                      <a16:colId xmlns:a16="http://schemas.microsoft.com/office/drawing/2014/main" val="765569236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byte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1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2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4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MalgunGothic"/>
                        </a:rPr>
                        <a:t>Iteration 8 </a:t>
                      </a:r>
                      <a:endParaRPr lang="en" sz="4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092141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MalgunGothic"/>
                        </a:rPr>
                        <a:t>64 </a:t>
                      </a:r>
                      <a:endParaRPr lang="ko-KR" altLang="en-US" sz="4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4118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3772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3620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3209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605339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128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3860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3856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3500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3051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67733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256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3855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3781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3643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3165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584787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512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3900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3897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3747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3174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892611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1024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3832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3747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MalgunGothic"/>
                        </a:rPr>
                        <a:t>3605 </a:t>
                      </a:r>
                      <a:endParaRPr lang="ko-KR" altLang="en-US" sz="4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MalgunGothic"/>
                        </a:rPr>
                        <a:t>3164 </a:t>
                      </a:r>
                      <a:endParaRPr lang="ko-KR" altLang="en-US" sz="4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94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2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EEFA8-2EC0-D81A-EECF-7BF38C0B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4E29E-463D-FBEB-13F7-FEC26B663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28605" y="1046378"/>
            <a:ext cx="12361985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800100" lvl="1" indent="-342900"/>
            <a:r>
              <a:rPr lang="en" altLang="ko-KR" dirty="0">
                <a:effectLst/>
              </a:rPr>
              <a:t>CPU </a:t>
            </a:r>
            <a:r>
              <a:rPr lang="ko-KR" altLang="en-US" dirty="0">
                <a:effectLst/>
              </a:rPr>
              <a:t>상에 서 </a:t>
            </a:r>
            <a:r>
              <a:rPr lang="en" altLang="ko-KR" dirty="0">
                <a:effectLst/>
              </a:rPr>
              <a:t>Argon2id</a:t>
            </a:r>
            <a:r>
              <a:rPr lang="ko-KR" altLang="en-US" dirty="0">
                <a:effectLst/>
              </a:rPr>
              <a:t>의 측정결과 </a:t>
            </a:r>
            <a:br>
              <a:rPr lang="en-US" altLang="ko-KR" dirty="0">
                <a:effectLst/>
              </a:rPr>
            </a:br>
            <a:r>
              <a:rPr lang="ko-KR" altLang="en-US" dirty="0">
                <a:latin typeface="+mn-ea"/>
              </a:rPr>
              <a:t>반복횟수</a:t>
            </a:r>
            <a:r>
              <a:rPr lang="en-US" altLang="ko-KR" dirty="0">
                <a:latin typeface="+mn-ea"/>
              </a:rPr>
              <a:t>(Iteration)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 err="1">
                <a:latin typeface="+mn-ea"/>
              </a:rPr>
              <a:t>배씩</a:t>
            </a:r>
            <a:r>
              <a:rPr lang="ko-KR" altLang="en-US" dirty="0">
                <a:latin typeface="+mn-ea"/>
              </a:rPr>
              <a:t> 증가할수록 초당 연산 해시 수는 절반으로 성능하락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Mbyte</a:t>
            </a:r>
            <a:r>
              <a:rPr lang="ko-KR" altLang="en-US" dirty="0">
                <a:latin typeface="+mn-ea"/>
              </a:rPr>
              <a:t>가 두 </a:t>
            </a:r>
            <a:r>
              <a:rPr lang="ko-KR" altLang="en-US" dirty="0" err="1">
                <a:latin typeface="+mn-ea"/>
              </a:rPr>
              <a:t>배씩</a:t>
            </a:r>
            <a:r>
              <a:rPr lang="ko-KR" altLang="en-US" dirty="0">
                <a:latin typeface="+mn-ea"/>
              </a:rPr>
              <a:t> 증가 할수록 초당 연산해시 수는 절반으로 성능하락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800100" lvl="1" indent="-342900"/>
            <a:r>
              <a:rPr lang="en-US" altLang="ko-KR" dirty="0">
                <a:latin typeface="+mn-ea"/>
              </a:rPr>
              <a:t>CPU </a:t>
            </a:r>
            <a:r>
              <a:rPr lang="ko-KR" altLang="en-US" dirty="0">
                <a:latin typeface="+mn-ea"/>
              </a:rPr>
              <a:t>상에서 </a:t>
            </a:r>
            <a:r>
              <a:rPr lang="en-US" altLang="ko-KR" dirty="0">
                <a:latin typeface="+mn-ea"/>
              </a:rPr>
              <a:t>Argon2id</a:t>
            </a:r>
            <a:r>
              <a:rPr lang="ko-KR" altLang="en-US" dirty="0">
                <a:latin typeface="+mn-ea"/>
              </a:rPr>
              <a:t>의 측정결과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GPU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보다 높은 성능을 보였으며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메모리 사용량 증가와 </a:t>
            </a:r>
            <a:r>
              <a:rPr lang="en-US" altLang="ko-KR" dirty="0">
                <a:latin typeface="+mn-ea"/>
              </a:rPr>
              <a:t>Iterations </a:t>
            </a:r>
            <a:r>
              <a:rPr lang="ko-KR" altLang="en-US" dirty="0">
                <a:latin typeface="+mn-ea"/>
              </a:rPr>
              <a:t>증가에 성능하락 이 </a:t>
            </a:r>
            <a:r>
              <a:rPr lang="en-US" altLang="ko-KR" dirty="0">
                <a:latin typeface="+mn-ea"/>
              </a:rPr>
              <a:t>GPU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보다 적음을 확인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ea"/>
              </a:rPr>
              <a:t>메모리의 한계로 적은 수의 병렬 수행</a:t>
            </a:r>
            <a:endParaRPr lang="en-US" altLang="ko-KR" dirty="0">
              <a:latin typeface="+mn-ea"/>
            </a:endParaRPr>
          </a:p>
          <a:p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170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BC56E-C0A2-D200-95FB-41DEF0F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GPU </a:t>
            </a:r>
            <a:r>
              <a:rPr kumimoji="1" lang="ko-KR" altLang="en-US" dirty="0"/>
              <a:t>성능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7A187-FA40-CBCC-089B-0EDC4FD05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>
                <a:latin typeface="+mn-ea"/>
              </a:rPr>
              <a:t>메모리의 한계로 적은 수의 병렬연산 수행</a:t>
            </a:r>
            <a:endParaRPr kumimoji="1" lang="en-US" altLang="ko-KR" sz="2400" b="1" dirty="0">
              <a:latin typeface="+mn-ea"/>
            </a:endParaRPr>
          </a:p>
          <a:p>
            <a:pPr lvl="1"/>
            <a:r>
              <a:rPr kumimoji="1" lang="en-US" altLang="ko-KR" sz="2000" dirty="0">
                <a:latin typeface="+mn-ea"/>
              </a:rPr>
              <a:t>ex)MD5:</a:t>
            </a:r>
            <a:r>
              <a:rPr kumimoji="1" lang="ko-KR" altLang="en-US" sz="2000" dirty="0">
                <a:latin typeface="+mn-ea"/>
              </a:rPr>
              <a:t> 수천 개 이상</a:t>
            </a:r>
            <a:r>
              <a:rPr kumimoji="1" lang="en-US" altLang="ko-KR" sz="2000" dirty="0">
                <a:latin typeface="+mn-ea"/>
              </a:rPr>
              <a:t>, Argon2 : </a:t>
            </a:r>
            <a:r>
              <a:rPr kumimoji="1" lang="ko-KR" altLang="en-US" sz="2000" dirty="0">
                <a:latin typeface="+mn-ea"/>
              </a:rPr>
              <a:t>수십 개</a:t>
            </a:r>
            <a:endParaRPr kumimoji="1" lang="en-US" altLang="ko-KR" sz="1800" dirty="0">
              <a:latin typeface="+mn-ea"/>
            </a:endParaRPr>
          </a:p>
          <a:p>
            <a:pPr lvl="1"/>
            <a:r>
              <a:rPr kumimoji="1" lang="ko-KR" altLang="en-US" sz="2000" dirty="0">
                <a:latin typeface="+mn-ea"/>
              </a:rPr>
              <a:t>시간</a:t>
            </a:r>
            <a:r>
              <a:rPr kumimoji="1" lang="en-US" altLang="ko-KR" sz="2000" dirty="0">
                <a:latin typeface="+mn-ea"/>
              </a:rPr>
              <a:t>-</a:t>
            </a:r>
            <a:r>
              <a:rPr kumimoji="1" lang="ko-KR" altLang="en-US" sz="2000" dirty="0">
                <a:latin typeface="+mn-ea"/>
              </a:rPr>
              <a:t>메모리 트레이드오프로 성능 향상 가능성</a:t>
            </a:r>
            <a:br>
              <a:rPr kumimoji="1" lang="en-US" altLang="ko-KR" sz="2000" dirty="0">
                <a:latin typeface="+mn-ea"/>
              </a:rPr>
            </a:b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연산시간을 늘리는 대신 사용 </a:t>
            </a:r>
            <a:r>
              <a:rPr kumimoji="1" lang="ko-KR" altLang="en-US" sz="2000" dirty="0" err="1">
                <a:latin typeface="+mn-ea"/>
              </a:rPr>
              <a:t>메모리을</a:t>
            </a:r>
            <a:r>
              <a:rPr kumimoji="1" lang="ko-KR" altLang="en-US" sz="2000" dirty="0">
                <a:latin typeface="+mn-ea"/>
              </a:rPr>
              <a:t> 줄여 </a:t>
            </a:r>
            <a:r>
              <a:rPr kumimoji="1" lang="ko-KR" altLang="en-US" sz="2000" dirty="0" err="1">
                <a:latin typeface="+mn-ea"/>
              </a:rPr>
              <a:t>병렬성</a:t>
            </a:r>
            <a:r>
              <a:rPr kumimoji="1" lang="ko-KR" altLang="en-US" sz="2000" dirty="0">
                <a:latin typeface="+mn-ea"/>
              </a:rPr>
              <a:t> 향상시켜 비교</a:t>
            </a:r>
            <a:r>
              <a:rPr kumimoji="1" lang="en-US" altLang="ko-KR" sz="2000" dirty="0">
                <a:latin typeface="+mn-ea"/>
              </a:rPr>
              <a:t>)</a:t>
            </a:r>
          </a:p>
          <a:p>
            <a:pPr lvl="1"/>
            <a:endParaRPr kumimoji="1" lang="en-US" altLang="ko-KR" sz="2000" dirty="0">
              <a:latin typeface="+mn-ea"/>
            </a:endParaRPr>
          </a:p>
          <a:p>
            <a:r>
              <a:rPr kumimoji="1" lang="en-US" altLang="ko-KR" sz="2400" b="1" dirty="0">
                <a:latin typeface="+mn-ea"/>
              </a:rPr>
              <a:t>Blake2b </a:t>
            </a:r>
            <a:r>
              <a:rPr kumimoji="1" lang="ko-KR" altLang="en-US" sz="2400" b="1" dirty="0">
                <a:latin typeface="+mn-ea"/>
              </a:rPr>
              <a:t>해시 최적화</a:t>
            </a:r>
            <a:r>
              <a:rPr kumimoji="1" lang="en-US" altLang="ko-KR" sz="2400" b="1" dirty="0">
                <a:latin typeface="+mn-ea"/>
              </a:rPr>
              <a:t>, </a:t>
            </a:r>
            <a:r>
              <a:rPr kumimoji="1" lang="ko-KR" altLang="en-US" sz="2400" b="1" dirty="0" err="1">
                <a:latin typeface="+mn-ea"/>
              </a:rPr>
              <a:t>언루핑</a:t>
            </a:r>
            <a:r>
              <a:rPr kumimoji="1" lang="en-US" altLang="ko-KR" sz="2400" b="1" dirty="0">
                <a:latin typeface="+mn-ea"/>
              </a:rPr>
              <a:t>, </a:t>
            </a:r>
            <a:r>
              <a:rPr kumimoji="1" lang="ko-KR" altLang="en-US" sz="2400" b="1" dirty="0">
                <a:latin typeface="+mn-ea"/>
              </a:rPr>
              <a:t>분기 제거</a:t>
            </a:r>
            <a:r>
              <a:rPr kumimoji="1" lang="en-US" altLang="ko-KR" sz="2400" b="1" dirty="0">
                <a:latin typeface="+mn-ea"/>
              </a:rPr>
              <a:t>, </a:t>
            </a:r>
            <a:r>
              <a:rPr kumimoji="1" lang="ko-KR" altLang="en-US" sz="2400" b="1" dirty="0" err="1">
                <a:latin typeface="+mn-ea"/>
              </a:rPr>
              <a:t>쉐어드</a:t>
            </a:r>
            <a:r>
              <a:rPr kumimoji="1" lang="ko-KR" altLang="en-US" sz="2400" b="1" dirty="0">
                <a:latin typeface="+mn-ea"/>
              </a:rPr>
              <a:t> 메모리 등 기존 최적화 적용</a:t>
            </a:r>
            <a:endParaRPr kumimoji="1" lang="en-US" altLang="ko-KR" sz="2400" b="1" dirty="0">
              <a:latin typeface="+mn-ea"/>
            </a:endParaRPr>
          </a:p>
          <a:p>
            <a:pPr marL="0" indent="0">
              <a:buNone/>
            </a:pPr>
            <a:endParaRPr kumimoji="1" lang="en-US" altLang="ko-KR" sz="2400" dirty="0">
              <a:latin typeface="+mn-ea"/>
            </a:endParaRPr>
          </a:p>
          <a:p>
            <a:r>
              <a:rPr kumimoji="1" lang="en-US" altLang="ko-KR" sz="2400" b="1" dirty="0">
                <a:latin typeface="+mn-ea"/>
              </a:rPr>
              <a:t>Argon2</a:t>
            </a:r>
            <a:r>
              <a:rPr kumimoji="1" lang="ko-KR" altLang="en-US" sz="2400" b="1" dirty="0">
                <a:latin typeface="+mn-ea"/>
              </a:rPr>
              <a:t>는 아직까지 크래킹 도구의 수가 적음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67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2C9F2-019E-A7A0-1F34-9E60F19B7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</a:rPr>
              <a:t>비밀번호는 일반적으로 사용되는 인증 방식 </a:t>
            </a:r>
            <a:endParaRPr lang="ko-KR" altLang="en-US" sz="1400" dirty="0"/>
          </a:p>
          <a:p>
            <a:r>
              <a:rPr kumimoji="1" lang="ko-KR" altLang="en-US" sz="2000" dirty="0"/>
              <a:t>비밀번호는 서버의 데이터베이스에 </a:t>
            </a:r>
            <a:r>
              <a:rPr kumimoji="1" lang="ko-KR" altLang="en-US" sz="2000" dirty="0" err="1"/>
              <a:t>해시된</a:t>
            </a:r>
            <a:r>
              <a:rPr kumimoji="1" lang="ko-KR" altLang="en-US" sz="2000" dirty="0"/>
              <a:t> 형식으로 저장</a:t>
            </a:r>
            <a:endParaRPr kumimoji="1" lang="en-US" altLang="ko-KR" sz="2000" dirty="0"/>
          </a:p>
          <a:p>
            <a:r>
              <a:rPr kumimoji="1" lang="ko-KR" altLang="en-US" sz="2000" dirty="0"/>
              <a:t>이러한 데이터베이스의 암호는 낮은 엔트로피를 갖는 경향이 있기 때문에 </a:t>
            </a:r>
            <a:br>
              <a:rPr kumimoji="1" lang="en-US" altLang="ko-KR" sz="2000" dirty="0"/>
            </a:br>
            <a:r>
              <a:rPr kumimoji="1" lang="ko-KR" altLang="en-US" sz="2000" dirty="0"/>
              <a:t>사전 공격을 적용하는 공격자에 의해 크래킹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B8B376-E633-325F-345A-A8392AC9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비밀번호 보안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12DFB-D92E-8860-3EFD-5389CF1B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91" y="2588455"/>
            <a:ext cx="3593855" cy="3593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24AFA-CB6E-C832-5EE0-D427EA59A6A6}"/>
              </a:ext>
            </a:extLst>
          </p:cNvPr>
          <p:cNvSpPr txBox="1"/>
          <p:nvPr/>
        </p:nvSpPr>
        <p:spPr>
          <a:xfrm>
            <a:off x="493390" y="2937585"/>
            <a:ext cx="7010383" cy="530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3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6939E"/>
                </a:solidFill>
              </a:rPr>
              <a:t>대응</a:t>
            </a: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3C6C64DB-DE59-CB8A-D42B-40B4FC52F8BA}"/>
              </a:ext>
            </a:extLst>
          </p:cNvPr>
          <p:cNvSpPr/>
          <p:nvPr/>
        </p:nvSpPr>
        <p:spPr>
          <a:xfrm>
            <a:off x="593970" y="3434154"/>
            <a:ext cx="7340207" cy="2412277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CCD5F-7A24-8176-6CC0-023772E973B8}"/>
              </a:ext>
            </a:extLst>
          </p:cNvPr>
          <p:cNvSpPr txBox="1"/>
          <p:nvPr/>
        </p:nvSpPr>
        <p:spPr>
          <a:xfrm>
            <a:off x="593970" y="3640508"/>
            <a:ext cx="7335478" cy="305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4"/>
              </a:buBlip>
            </a:pP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년대 후반부터 임의의 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솔트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값과 함께 해시</a:t>
            </a:r>
            <a:b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사용자와 서비스에서 동일한 암호가 감지되는 것을 방지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4"/>
              </a:buBlip>
            </a:pP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PBKDF2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암호 기반 키 파생 함수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(KDF)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b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솔트와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공격자의 암호 시도 비용을 증가시키기 위해 높은 반복 횟수 사용 </a:t>
            </a: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4"/>
              </a:buBlip>
            </a:pP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4"/>
              </a:buBlip>
            </a:pPr>
            <a:endParaRPr lang="ko-KR" altLang="en-US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51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F9461-7B93-3942-6C04-29B4103E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비밀번호 보안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04362-0D8D-E1C5-77B4-F480072D2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R" sz="2000" dirty="0"/>
          </a:p>
          <a:p>
            <a:r>
              <a:rPr kumimoji="1" lang="en" altLang="ko-KR" sz="2000" dirty="0"/>
              <a:t>GPU </a:t>
            </a:r>
            <a:r>
              <a:rPr kumimoji="1" lang="ko-KR" altLang="en-US" sz="2000" dirty="0"/>
              <a:t>및 전용 </a:t>
            </a:r>
            <a:r>
              <a:rPr kumimoji="1" lang="en" altLang="ko-KR" sz="2000" dirty="0"/>
              <a:t>ASIC </a:t>
            </a:r>
            <a:r>
              <a:rPr kumimoji="1" lang="ko-KR" altLang="en-US" sz="2000" dirty="0"/>
              <a:t>모듈과 같은 아키텍처를 사용하여 다중 반복 해시 함수를 공격 </a:t>
            </a:r>
          </a:p>
          <a:p>
            <a:r>
              <a:rPr kumimoji="1" lang="en" altLang="ko-KR" sz="2000" dirty="0"/>
              <a:t>GPU</a:t>
            </a:r>
            <a:r>
              <a:rPr kumimoji="1" lang="ko-KR" altLang="en-US" sz="2000" dirty="0"/>
              <a:t>와 </a:t>
            </a:r>
            <a:r>
              <a:rPr kumimoji="1" lang="en" altLang="ko-KR" sz="2000" dirty="0"/>
              <a:t>ASIC </a:t>
            </a:r>
            <a:r>
              <a:rPr kumimoji="1" lang="ko-KR" altLang="en-US" sz="2000" dirty="0"/>
              <a:t>하드웨어는 많은 양의 메모리에서 작동 할 때 빠른 병렬 계산이 어려움</a:t>
            </a:r>
            <a:endParaRPr kumimoji="1" lang="en-US" altLang="ko-KR" sz="2000" dirty="0"/>
          </a:p>
          <a:p>
            <a:r>
              <a:rPr kumimoji="1" lang="ko-KR" altLang="en-US" sz="2000" dirty="0"/>
              <a:t>대응으로 방어자는 계산에 많은 양의 메모리를 필요하는 메모리 하드 함수 설계</a:t>
            </a:r>
            <a:r>
              <a:rPr kumimoji="1" lang="en-US" altLang="ko-KR" sz="2000" dirty="0"/>
              <a:t>  </a:t>
            </a:r>
          </a:p>
          <a:p>
            <a:r>
              <a:rPr kumimoji="1" lang="en" altLang="ko-KR" sz="2000" dirty="0" err="1"/>
              <a:t>Scrypt</a:t>
            </a:r>
            <a:r>
              <a:rPr kumimoji="1" lang="en" altLang="ko-KR" sz="2000" dirty="0"/>
              <a:t>, Argon2</a:t>
            </a:r>
            <a:r>
              <a:rPr kumimoji="1" lang="ko-KR" altLang="en-US" sz="2000" dirty="0"/>
              <a:t>와 같은 최신 키 파생 함수는 사전공격</a:t>
            </a:r>
            <a:r>
              <a:rPr kumimoji="1" lang="en-US" altLang="ko-KR" sz="2000" dirty="0"/>
              <a:t>, </a:t>
            </a:r>
            <a:r>
              <a:rPr kumimoji="1" lang="en" altLang="ko-KR" sz="2000" dirty="0"/>
              <a:t>GPU, ASIC </a:t>
            </a:r>
            <a:r>
              <a:rPr kumimoji="1" lang="ko-KR" altLang="en-US" sz="2000" dirty="0"/>
              <a:t>공격에 저항하도록 설계 </a:t>
            </a:r>
          </a:p>
          <a:p>
            <a:endParaRPr kumimoji="1"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7D3B8-37D3-D547-105B-5C834F619F87}"/>
              </a:ext>
            </a:extLst>
          </p:cNvPr>
          <p:cNvSpPr txBox="1"/>
          <p:nvPr/>
        </p:nvSpPr>
        <p:spPr>
          <a:xfrm>
            <a:off x="423127" y="3303352"/>
            <a:ext cx="9307973" cy="530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2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6939E"/>
                </a:solidFill>
              </a:rPr>
              <a:t>Argon2</a:t>
            </a:r>
            <a:endParaRPr lang="ko-KR" altLang="en-US" sz="2400" dirty="0">
              <a:solidFill>
                <a:srgbClr val="06939E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8536D7D1-B22E-7FDA-AF90-8F8843F47142}"/>
              </a:ext>
            </a:extLst>
          </p:cNvPr>
          <p:cNvSpPr/>
          <p:nvPr/>
        </p:nvSpPr>
        <p:spPr>
          <a:xfrm>
            <a:off x="411162" y="3884328"/>
            <a:ext cx="10885269" cy="1531735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FC6B2-B58A-07A0-B03E-C4D5DE34D14B}"/>
              </a:ext>
            </a:extLst>
          </p:cNvPr>
          <p:cNvSpPr txBox="1"/>
          <p:nvPr/>
        </p:nvSpPr>
        <p:spPr>
          <a:xfrm>
            <a:off x="598773" y="4169232"/>
            <a:ext cx="10697657" cy="921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Argon2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암호 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해싱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대회에서 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우승작으로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선정된 키 유도 함수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en-US" altLang="ko-KR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FPGA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ASIC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하드웨어 구현이 있지만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Argon2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현재에도 좋은 크래커가 없음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039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29DF3-33F4-A7EF-E78E-84843049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비밀번호 보안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AFC39-DF89-6420-E21B-D9E3EEC8F1F0}"/>
              </a:ext>
            </a:extLst>
          </p:cNvPr>
          <p:cNvSpPr txBox="1"/>
          <p:nvPr/>
        </p:nvSpPr>
        <p:spPr>
          <a:xfrm>
            <a:off x="423127" y="1036732"/>
            <a:ext cx="9307973" cy="530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2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6939E"/>
                </a:solidFill>
              </a:rPr>
              <a:t>Argon2 on GPU</a:t>
            </a:r>
            <a:endParaRPr lang="ko-KR" altLang="en-US" sz="2400" dirty="0">
              <a:solidFill>
                <a:srgbClr val="06939E"/>
              </a:solidFill>
            </a:endParaRPr>
          </a:p>
        </p:txBody>
      </p:sp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A42EECB2-0DFE-1194-1FAC-22F3341DF174}"/>
              </a:ext>
            </a:extLst>
          </p:cNvPr>
          <p:cNvSpPr/>
          <p:nvPr/>
        </p:nvSpPr>
        <p:spPr>
          <a:xfrm>
            <a:off x="692517" y="1617707"/>
            <a:ext cx="10885269" cy="3910895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2AEE-609E-FDB5-5F7B-00618462EAD9}"/>
              </a:ext>
            </a:extLst>
          </p:cNvPr>
          <p:cNvSpPr txBox="1"/>
          <p:nvPr/>
        </p:nvSpPr>
        <p:spPr>
          <a:xfrm>
            <a:off x="781654" y="1902612"/>
            <a:ext cx="10697657" cy="2714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일반적인 컴퓨터에 포함되는 범용적인 장치로 유용한 크래킹 도구로 사용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상에서 크래킹 저항 에 관한 주장을 지지하거나 반박하기 위해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크래킹의 속도와 효율성을 추정하는 연구 들이 활발하게 진행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 서는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Argon2 GPU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크래킹의 속도와 효율성을 추정하기 위해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CUDA GPU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구현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결과를 바탕으로 기존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구현과 성능을 비교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CUDA GPU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구현의 개선 방향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13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29DF3-33F4-A7EF-E78E-84843049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관련 연구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AFC39-DF89-6420-E21B-D9E3EEC8F1F0}"/>
              </a:ext>
            </a:extLst>
          </p:cNvPr>
          <p:cNvSpPr txBox="1"/>
          <p:nvPr/>
        </p:nvSpPr>
        <p:spPr>
          <a:xfrm>
            <a:off x="423127" y="1036732"/>
            <a:ext cx="9307973" cy="530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2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6939E"/>
                </a:solidFill>
              </a:rPr>
              <a:t>메모리 하드 함수</a:t>
            </a:r>
          </a:p>
        </p:txBody>
      </p:sp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A42EECB2-0DFE-1194-1FAC-22F3341DF174}"/>
              </a:ext>
            </a:extLst>
          </p:cNvPr>
          <p:cNvSpPr/>
          <p:nvPr/>
        </p:nvSpPr>
        <p:spPr>
          <a:xfrm>
            <a:off x="411157" y="1670462"/>
            <a:ext cx="11368160" cy="3815937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2AEE-609E-FDB5-5F7B-00618462EAD9}"/>
              </a:ext>
            </a:extLst>
          </p:cNvPr>
          <p:cNvSpPr txBox="1"/>
          <p:nvPr/>
        </p:nvSpPr>
        <p:spPr>
          <a:xfrm>
            <a:off x="493467" y="1926637"/>
            <a:ext cx="11285850" cy="327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20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하드 함수는 메모리 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레이턴시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(memory latency)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연산 속도를 저하시켜 비용을 발생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20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하드 함수는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주기와 같은 다른 리소스 대신 많은 메모 리를 사용하도록 설계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20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작업증명 시스템의 설계자는 </a:t>
            </a:r>
            <a: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ASIC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수행하기 어려운 해시 기능을 위해 메모리 하드 함수 사용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200000"/>
              </a:lnSpc>
              <a:spcBef>
                <a:spcPts val="500"/>
              </a:spcBef>
              <a:buSzPct val="100000"/>
              <a:buBlip>
                <a:blip r:embed="rId3"/>
              </a:buBlip>
            </a:pP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하드 함수를 사용하면 유출된 비밀 번호 해시 데이터베이스에 대해 </a:t>
            </a:r>
            <a:br>
              <a:rPr lang="en-US" altLang="ko-KR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많은 비밀번호를 시도하는 비용이 크게 증가하기 때문에 비밀번호 </a:t>
            </a:r>
            <a:r>
              <a:rPr lang="ko-KR" altLang="en-US" sz="20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해싱에</a:t>
            </a:r>
            <a:r>
              <a:rPr lang="ko-KR" altLang="en-US" sz="20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유용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Argon2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+mn-ea"/>
              </a:rPr>
              <a:t>Argon2</a:t>
            </a:r>
            <a:r>
              <a:rPr lang="ko-KR" altLang="en-US" sz="2000" dirty="0">
                <a:latin typeface="+mn-ea"/>
              </a:rPr>
              <a:t>는 암호 </a:t>
            </a:r>
            <a:r>
              <a:rPr lang="ko-KR" altLang="en-US" sz="2000" dirty="0" err="1">
                <a:latin typeface="+mn-ea"/>
              </a:rPr>
              <a:t>해싱</a:t>
            </a:r>
            <a:r>
              <a:rPr lang="ko-KR" altLang="en-US" sz="2000" dirty="0">
                <a:latin typeface="+mn-ea"/>
              </a:rPr>
              <a:t> 대회의 승자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2015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7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월 암호 </a:t>
            </a:r>
            <a:r>
              <a:rPr lang="ko-KR" altLang="ko-KR" sz="1600" dirty="0" err="1">
                <a:effectLst/>
                <a:latin typeface="+mn-ea"/>
                <a:cs typeface="Times New Roman" panose="02020603050405020304" pitchFamily="18" charset="0"/>
              </a:rPr>
              <a:t>해싱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 대회에서 </a:t>
            </a:r>
            <a:r>
              <a:rPr lang="ko-KR" altLang="ko-KR" sz="1600" dirty="0" err="1">
                <a:effectLst/>
                <a:latin typeface="+mn-ea"/>
                <a:cs typeface="Times New Roman" panose="02020603050405020304" pitchFamily="18" charset="0"/>
              </a:rPr>
              <a:t>우승작으로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 선정된 키 유도 함수</a:t>
            </a:r>
            <a:endParaRPr lang="en-US" altLang="ko-KR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계산에 많은 양의 메모리를 필요로 하는 </a:t>
            </a:r>
            <a:r>
              <a:rPr kumimoji="1" lang="ko-KR" altLang="en-US" sz="1600" b="1" dirty="0">
                <a:latin typeface="+mn-ea"/>
              </a:rPr>
              <a:t>메모리 하드 기능</a:t>
            </a:r>
            <a:endParaRPr lang="en-US" altLang="ko-KR" sz="1600" b="1" dirty="0">
              <a:latin typeface="+mn-ea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endParaRPr lang="en-US" altLang="ko-KR" sz="2000" kern="0" dirty="0">
              <a:solidFill>
                <a:srgbClr val="20212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latinLnBrk="0">
              <a:spcAft>
                <a:spcPts val="120"/>
              </a:spcAft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ko-KR" altLang="en-US" sz="2000" b="1" dirty="0">
                <a:latin typeface="+mn-ea"/>
              </a:rPr>
              <a:t>버전</a:t>
            </a:r>
            <a:endParaRPr lang="en-US" altLang="ko-KR" sz="2000" b="1" dirty="0">
              <a:latin typeface="+mn-ea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Argon2d: </a:t>
            </a: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r>
              <a:rPr lang="ko-KR" altLang="en-US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데이터 종속 메모리 액세스를 사용하므로 사이드 채널 타이 </a:t>
            </a:r>
            <a:r>
              <a:rPr lang="ko-KR" altLang="en-US" sz="1800" kern="0" dirty="0" err="1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밍</a:t>
            </a:r>
            <a:r>
              <a:rPr lang="ko-KR" altLang="en-US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공격의 위협 없이 암호화폐 및 작업 증명 애플리케이션에 적합 </a:t>
            </a: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Argon2i: </a:t>
            </a:r>
            <a:b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ko-KR" altLang="en-US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암호 </a:t>
            </a:r>
            <a:r>
              <a:rPr lang="ko-KR" altLang="en-US" sz="1800" kern="0" dirty="0" err="1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해싱</a:t>
            </a:r>
            <a:r>
              <a:rPr lang="ko-KR" altLang="en-US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 및 암호 기반 키 파생에 선호되는 데이터 독립 메모리 액세스를 사용</a:t>
            </a: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lang="en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Argon2i</a:t>
            </a:r>
            <a:r>
              <a:rPr lang="ko-KR" altLang="en-US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는 트레이드 오프 공격으로부터 보호하기 위해 메모리를 더 많이 통과 </a:t>
            </a:r>
            <a:endParaRPr lang="en-US" altLang="ko-KR" sz="1800" kern="0" dirty="0">
              <a:solidFill>
                <a:srgbClr val="20212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endParaRPr lang="ko-KR" altLang="en-US" sz="1800" kern="0" dirty="0">
              <a:solidFill>
                <a:srgbClr val="20212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Argon2id: </a:t>
            </a:r>
            <a:b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하이브리드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버전</a:t>
            </a: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메모리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처음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절반을</a:t>
            </a: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Argon2i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이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접근하고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이후</a:t>
            </a:r>
            <a:r>
              <a:rPr lang="en-US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Argon2d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가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202122"/>
                </a:solidFill>
                <a:effectLst/>
                <a:latin typeface="+mn-ea"/>
                <a:cs typeface="Arial" panose="020B0604020202020204" pitchFamily="34" charset="0"/>
              </a:rPr>
              <a:t>접근</a:t>
            </a:r>
            <a:endParaRPr lang="en-US" altLang="ko-KR" sz="1800" kern="0" dirty="0">
              <a:solidFill>
                <a:srgbClr val="20212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457200" lvl="1" indent="0" latinLnBrk="0">
              <a:spcAft>
                <a:spcPts val="120"/>
              </a:spcAft>
              <a:buSzPts val="1000"/>
              <a:buNone/>
              <a:tabLst>
                <a:tab pos="457200" algn="l"/>
              </a:tabLst>
            </a:pPr>
            <a:endParaRPr lang="ko-KR" altLang="ko-KR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8A6E-0ACC-40AB-C77C-97204060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5462F-1263-3DD7-3CCF-FC957923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99" y="1852265"/>
            <a:ext cx="6819900" cy="5207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9FD56A-D34F-947D-270D-28F995E28AB8}"/>
              </a:ext>
            </a:extLst>
          </p:cNvPr>
          <p:cNvSpPr txBox="1"/>
          <p:nvPr/>
        </p:nvSpPr>
        <p:spPr>
          <a:xfrm>
            <a:off x="411920" y="1251149"/>
            <a:ext cx="6554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+mn-ea"/>
              </a:rPr>
              <a:t>1. H_0</a:t>
            </a:r>
            <a:r>
              <a:rPr lang="ko-KR" altLang="en-US" sz="2200" b="1">
                <a:latin typeface="+mn-ea"/>
              </a:rPr>
              <a:t>을 </a:t>
            </a:r>
            <a:r>
              <a:rPr lang="en-US" altLang="ko-KR" sz="2200" b="1">
                <a:latin typeface="+mn-ea"/>
              </a:rPr>
              <a:t>64</a:t>
            </a:r>
            <a:r>
              <a:rPr lang="ko-KR" altLang="en-US" sz="2200" b="1">
                <a:latin typeface="+mn-ea"/>
              </a:rPr>
              <a:t>바이트 값으로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F4686-B91A-3F22-4595-01B8CB2E280B}"/>
              </a:ext>
            </a:extLst>
          </p:cNvPr>
          <p:cNvSpPr txBox="1"/>
          <p:nvPr/>
        </p:nvSpPr>
        <p:spPr>
          <a:xfrm>
            <a:off x="411920" y="2788556"/>
            <a:ext cx="1165112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Inputs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password</a:t>
            </a:r>
            <a:r>
              <a:rPr lang="ko-KR" altLang="en-US" dirty="0"/>
              <a:t> (</a:t>
            </a:r>
            <a:r>
              <a:rPr lang="ko-KR" altLang="en-US" dirty="0" err="1"/>
              <a:t>P</a:t>
            </a:r>
            <a:r>
              <a:rPr lang="ko-KR" altLang="en-US" dirty="0"/>
              <a:t>) 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Bytes</a:t>
            </a:r>
            <a:r>
              <a:rPr lang="ko-KR" altLang="en-US" dirty="0"/>
              <a:t> (0..2</a:t>
            </a:r>
            <a:r>
              <a:rPr lang="ko-KR" altLang="en-US" baseline="30000" dirty="0"/>
              <a:t>32</a:t>
            </a:r>
            <a:r>
              <a:rPr lang="ko-KR" altLang="en-US" dirty="0"/>
              <a:t>-1)</a:t>
            </a:r>
            <a:r>
              <a:rPr lang="en-US" altLang="ko-KR" dirty="0"/>
              <a:t>		</a:t>
            </a:r>
            <a:r>
              <a:rPr lang="ko-KR" altLang="en-US" dirty="0" err="1"/>
              <a:t>해시할</a:t>
            </a:r>
            <a:r>
              <a:rPr lang="ko-KR" altLang="en-US" dirty="0"/>
              <a:t> 암호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salt</a:t>
            </a:r>
            <a:r>
              <a:rPr lang="ko-KR" altLang="en-US" dirty="0"/>
              <a:t> (</a:t>
            </a:r>
            <a:r>
              <a:rPr lang="ko-KR" altLang="en-US" dirty="0" err="1"/>
              <a:t>S</a:t>
            </a:r>
            <a:r>
              <a:rPr lang="ko-KR" altLang="en-US" dirty="0"/>
              <a:t>)           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Bytes</a:t>
            </a:r>
            <a:r>
              <a:rPr lang="ko-KR" altLang="en-US" dirty="0"/>
              <a:t> (8..2</a:t>
            </a:r>
            <a:r>
              <a:rPr lang="ko-KR" altLang="en-US" baseline="30000" dirty="0"/>
              <a:t>32</a:t>
            </a:r>
            <a:r>
              <a:rPr lang="ko-KR" altLang="en-US" dirty="0"/>
              <a:t>-1)</a:t>
            </a:r>
            <a:r>
              <a:rPr lang="en-US" altLang="ko-KR" dirty="0"/>
              <a:t>		</a:t>
            </a:r>
            <a:r>
              <a:rPr lang="ko-KR" altLang="en-US" dirty="0" err="1"/>
              <a:t>솔트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parallelism</a:t>
            </a:r>
            <a:r>
              <a:rPr lang="ko-KR" altLang="en-US" dirty="0"/>
              <a:t> (</a:t>
            </a:r>
            <a:r>
              <a:rPr lang="ko-KR" altLang="en-US" dirty="0" err="1"/>
              <a:t>p</a:t>
            </a:r>
            <a:r>
              <a:rPr lang="ko-KR" altLang="en-US" dirty="0"/>
              <a:t>)      </a:t>
            </a:r>
            <a:r>
              <a:rPr lang="en-US" altLang="ko-KR" dirty="0"/>
              <a:t>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(1..2</a:t>
            </a:r>
            <a:r>
              <a:rPr lang="ko-KR" altLang="en-US" baseline="30000" dirty="0"/>
              <a:t>24</a:t>
            </a:r>
            <a:r>
              <a:rPr lang="ko-KR" altLang="en-US" dirty="0"/>
              <a:t>-1)</a:t>
            </a:r>
            <a:r>
              <a:rPr lang="en-US" altLang="ko-KR" dirty="0"/>
              <a:t>	</a:t>
            </a:r>
            <a:r>
              <a:rPr lang="ko-KR" altLang="en-US" dirty="0"/>
              <a:t>병렬 처리 정도 </a:t>
            </a:r>
            <a:r>
              <a:rPr lang="en-US" altLang="ko-KR" dirty="0"/>
              <a:t>(</a:t>
            </a:r>
            <a:r>
              <a:rPr lang="ko-KR" altLang="en-US" dirty="0"/>
              <a:t>스레드 수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tagLength</a:t>
            </a:r>
            <a:r>
              <a:rPr lang="ko-KR" altLang="en-US" dirty="0"/>
              <a:t> (</a:t>
            </a:r>
            <a:r>
              <a:rPr lang="ko-KR" altLang="en-US" dirty="0" err="1"/>
              <a:t>T</a:t>
            </a:r>
            <a:r>
              <a:rPr lang="ko-KR" altLang="en-US" dirty="0"/>
              <a:t>) 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(4..2</a:t>
            </a:r>
            <a:r>
              <a:rPr lang="ko-KR" altLang="en-US" baseline="30000" dirty="0"/>
              <a:t>32</a:t>
            </a:r>
            <a:r>
              <a:rPr lang="ko-KR" altLang="en-US" dirty="0"/>
              <a:t>-1) </a:t>
            </a:r>
            <a:r>
              <a:rPr lang="en-US" altLang="ko-KR" dirty="0"/>
              <a:t>	</a:t>
            </a:r>
            <a:r>
              <a:rPr lang="ko-KR" altLang="en-US" dirty="0"/>
              <a:t>반환되는 바이트 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memorySizeKB</a:t>
            </a:r>
            <a:r>
              <a:rPr lang="ko-KR" altLang="en-US" dirty="0"/>
              <a:t> (</a:t>
            </a:r>
            <a:r>
              <a:rPr lang="ko-KR" altLang="en-US" dirty="0" err="1"/>
              <a:t>m</a:t>
            </a:r>
            <a:r>
              <a:rPr lang="ko-KR" altLang="en-US" dirty="0"/>
              <a:t>)</a:t>
            </a:r>
            <a:r>
              <a:rPr lang="en-US" altLang="ko-KR" dirty="0"/>
              <a:t>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(8</a:t>
            </a:r>
            <a:r>
              <a:rPr lang="en-US" altLang="ko-KR" dirty="0"/>
              <a:t>*</a:t>
            </a:r>
            <a:r>
              <a:rPr lang="ko-KR" altLang="en-US" dirty="0"/>
              <a:t>p..2</a:t>
            </a:r>
            <a:r>
              <a:rPr lang="ko-KR" altLang="en-US" baseline="30000" dirty="0"/>
              <a:t>32</a:t>
            </a:r>
            <a:r>
              <a:rPr lang="ko-KR" altLang="en-US" dirty="0"/>
              <a:t>-1)</a:t>
            </a:r>
            <a:r>
              <a:rPr lang="en-US" altLang="ko-KR" dirty="0"/>
              <a:t>	</a:t>
            </a:r>
            <a:r>
              <a:rPr lang="ko-KR" altLang="en-US" dirty="0"/>
              <a:t>사용할 메모리 양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iterations</a:t>
            </a:r>
            <a:r>
              <a:rPr lang="ko-KR" altLang="en-US" dirty="0"/>
              <a:t> (</a:t>
            </a:r>
            <a:r>
              <a:rPr lang="ko-KR" altLang="en-US" dirty="0" err="1"/>
              <a:t>t</a:t>
            </a:r>
            <a:r>
              <a:rPr lang="ko-KR" altLang="en-US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(1..2</a:t>
            </a:r>
            <a:r>
              <a:rPr lang="ko-KR" altLang="en-US" baseline="30000" dirty="0"/>
              <a:t>32</a:t>
            </a:r>
            <a:r>
              <a:rPr lang="ko-KR" altLang="en-US" dirty="0"/>
              <a:t>-1)</a:t>
            </a:r>
            <a:r>
              <a:rPr lang="en-US" altLang="ko-KR" dirty="0"/>
              <a:t>	</a:t>
            </a:r>
            <a:r>
              <a:rPr lang="ko-KR" altLang="en-US" dirty="0"/>
              <a:t>수행할 반복 횟수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version</a:t>
            </a:r>
            <a:r>
              <a:rPr lang="ko-KR" altLang="en-US" dirty="0"/>
              <a:t> (</a:t>
            </a:r>
            <a:r>
              <a:rPr lang="ko-KR" altLang="en-US" dirty="0" err="1"/>
              <a:t>v</a:t>
            </a:r>
            <a:r>
              <a:rPr lang="ko-KR" altLang="en-US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(0x13</a:t>
            </a:r>
            <a:r>
              <a:rPr lang="en-US" altLang="ko-KR" dirty="0"/>
              <a:t>)		</a:t>
            </a:r>
            <a:r>
              <a:rPr lang="ko-KR" altLang="en-US" dirty="0"/>
              <a:t>현재 버전 </a:t>
            </a:r>
            <a:r>
              <a:rPr lang="en-US" altLang="ko-KR" dirty="0"/>
              <a:t>0x13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key</a:t>
            </a:r>
            <a:r>
              <a:rPr lang="ko-KR" altLang="en-US" dirty="0"/>
              <a:t> (K)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Bytes</a:t>
            </a:r>
            <a:r>
              <a:rPr lang="ko-KR" altLang="en-US" dirty="0"/>
              <a:t> (0..2</a:t>
            </a:r>
            <a:r>
              <a:rPr lang="ko-KR" altLang="en-US" baseline="30000" dirty="0"/>
              <a:t>32</a:t>
            </a:r>
            <a:r>
              <a:rPr lang="ko-KR" altLang="en-US" dirty="0"/>
              <a:t>-1)    </a:t>
            </a:r>
            <a:r>
              <a:rPr lang="en-US" altLang="ko-KR" dirty="0"/>
              <a:t>	</a:t>
            </a:r>
            <a:r>
              <a:rPr lang="ko-KR" altLang="en-US" dirty="0"/>
              <a:t>키 </a:t>
            </a:r>
            <a:r>
              <a:rPr lang="en-US" altLang="ko-KR" dirty="0"/>
              <a:t>(Optional)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associatedData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  <a:r>
              <a:rPr lang="en-US" altLang="ko-KR" dirty="0"/>
              <a:t>	</a:t>
            </a:r>
            <a:r>
              <a:rPr lang="ko-KR" altLang="en-US" dirty="0"/>
              <a:t>:  </a:t>
            </a:r>
            <a:r>
              <a:rPr lang="ko-KR" altLang="en-US" dirty="0" err="1"/>
              <a:t>Bytes</a:t>
            </a:r>
            <a:r>
              <a:rPr lang="ko-KR" altLang="en-US" dirty="0"/>
              <a:t> (0..2</a:t>
            </a:r>
            <a:r>
              <a:rPr lang="ko-KR" altLang="en-US" baseline="30000" dirty="0"/>
              <a:t>32</a:t>
            </a:r>
            <a:r>
              <a:rPr lang="ko-KR" altLang="en-US" dirty="0"/>
              <a:t>-1) </a:t>
            </a:r>
            <a:r>
              <a:rPr lang="en-US" altLang="ko-KR" dirty="0"/>
              <a:t>		</a:t>
            </a:r>
            <a:r>
              <a:rPr lang="ko-KR" altLang="en-US" dirty="0"/>
              <a:t>임의 추가 데이터 </a:t>
            </a:r>
            <a:r>
              <a:rPr lang="en-US" altLang="ko-KR" dirty="0"/>
              <a:t>(Optional)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hashType</a:t>
            </a:r>
            <a:r>
              <a:rPr lang="ko-KR" altLang="en-US" dirty="0"/>
              <a:t> (</a:t>
            </a:r>
            <a:r>
              <a:rPr lang="ko-KR" altLang="en-US" dirty="0" err="1"/>
              <a:t>y</a:t>
            </a:r>
            <a:r>
              <a:rPr lang="ko-KR" altLang="en-US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 </a:t>
            </a:r>
            <a:r>
              <a:rPr lang="ko-KR" altLang="en-US" dirty="0" err="1"/>
              <a:t>Number</a:t>
            </a:r>
            <a:r>
              <a:rPr lang="ko-KR" altLang="en-US" dirty="0"/>
              <a:t> (0=Argon2d, 1=Argon2i, 2=Argon2id)</a:t>
            </a:r>
          </a:p>
          <a:p>
            <a:r>
              <a:rPr lang="ko-KR" altLang="en-US" dirty="0" err="1"/>
              <a:t>Output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tag</a:t>
            </a:r>
            <a:r>
              <a:rPr lang="en-US" altLang="ko-KR" dirty="0"/>
              <a:t>			</a:t>
            </a:r>
            <a:r>
              <a:rPr lang="ko-KR" altLang="en-US" dirty="0"/>
              <a:t>:  </a:t>
            </a:r>
            <a:r>
              <a:rPr lang="ko-KR" altLang="en-US" dirty="0" err="1"/>
              <a:t>Bytes</a:t>
            </a:r>
            <a:r>
              <a:rPr lang="ko-KR" altLang="en-US" dirty="0"/>
              <a:t> (</a:t>
            </a:r>
            <a:r>
              <a:rPr lang="ko-KR" altLang="en-US" dirty="0" err="1"/>
              <a:t>tagLength</a:t>
            </a:r>
            <a:r>
              <a:rPr lang="ko-KR" altLang="en-US" dirty="0"/>
              <a:t>)</a:t>
            </a:r>
            <a:r>
              <a:rPr lang="en-US" altLang="ko-KR" dirty="0"/>
              <a:t>	</a:t>
            </a:r>
            <a:r>
              <a:rPr lang="ko-KR" altLang="en-US" dirty="0"/>
              <a:t>생성된 결과 바이트 </a:t>
            </a:r>
            <a:r>
              <a:rPr lang="en-US" altLang="ko-KR" dirty="0"/>
              <a:t>, </a:t>
            </a:r>
            <a:r>
              <a:rPr lang="en-US" altLang="ko-KR" dirty="0" err="1"/>
              <a:t>tagLength</a:t>
            </a:r>
            <a:r>
              <a:rPr lang="en-US" altLang="ko-KR" dirty="0"/>
              <a:t> </a:t>
            </a:r>
            <a:r>
              <a:rPr lang="ko-KR" altLang="en-US" dirty="0"/>
              <a:t>바이트 길이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8A912-995F-47E1-7C02-B0A370329E0D}"/>
              </a:ext>
            </a:extLst>
          </p:cNvPr>
          <p:cNvSpPr txBox="1"/>
          <p:nvPr/>
        </p:nvSpPr>
        <p:spPr>
          <a:xfrm>
            <a:off x="3613203" y="2328696"/>
            <a:ext cx="618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: Blake2b (64</a:t>
            </a:r>
            <a:r>
              <a:rPr lang="ko-KR" altLang="en-US"/>
              <a:t>바이트 출력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5C152-824D-EAED-4139-81080526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0" t="11684" r="81956" b="-1"/>
          <a:stretch/>
        </p:blipFill>
        <p:spPr>
          <a:xfrm>
            <a:off x="3279426" y="2328695"/>
            <a:ext cx="283335" cy="4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1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8A6E-0ACC-40AB-C77C-97204060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2A2240-6B5F-6C41-F152-6DBDF7144BE8}"/>
              </a:ext>
            </a:extLst>
          </p:cNvPr>
          <p:cNvSpPr txBox="1"/>
          <p:nvPr/>
        </p:nvSpPr>
        <p:spPr>
          <a:xfrm>
            <a:off x="411920" y="1321358"/>
            <a:ext cx="11368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latin typeface="+mn-ea"/>
              </a:rPr>
              <a:t>2. </a:t>
            </a:r>
            <a:r>
              <a:rPr lang="ko-KR" altLang="en-US" sz="2200" b="1">
                <a:latin typeface="+mn-ea"/>
              </a:rPr>
              <a:t>메모리 </a:t>
            </a:r>
            <a:r>
              <a:rPr lang="ko-KR" altLang="en-US" sz="2200" b="1" err="1">
                <a:latin typeface="+mn-ea"/>
              </a:rPr>
              <a:t>m</a:t>
            </a:r>
            <a:r>
              <a:rPr lang="ko-KR" altLang="en-US" sz="2200" b="1">
                <a:latin typeface="+mn-ea"/>
              </a:rPr>
              <a:t>' 블록 할당</a:t>
            </a:r>
            <a:endParaRPr lang="en-US" altLang="ko-KR" sz="2200" b="1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>
                <a:latin typeface="+mn-ea"/>
              </a:rPr>
              <a:t>메모리는 </a:t>
            </a:r>
            <a:r>
              <a:rPr lang="en-US" altLang="ko-KR">
                <a:latin typeface="+mn-ea"/>
              </a:rPr>
              <a:t>p </a:t>
            </a:r>
            <a:r>
              <a:rPr lang="ko-KR" altLang="en-US">
                <a:latin typeface="+mn-ea"/>
              </a:rPr>
              <a:t>행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레인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스레드</a:t>
            </a:r>
            <a:r>
              <a:rPr lang="en-US" altLang="ko-KR">
                <a:latin typeface="+mn-ea"/>
              </a:rPr>
              <a:t>) </a:t>
            </a:r>
            <a:r>
              <a:rPr lang="ko-KR" altLang="en-US">
                <a:latin typeface="+mn-ea"/>
              </a:rPr>
              <a:t>및 </a:t>
            </a:r>
            <a:r>
              <a:rPr lang="en-US" altLang="ko-KR">
                <a:latin typeface="+mn-ea"/>
              </a:rPr>
              <a:t>q = m'/p </a:t>
            </a:r>
            <a:r>
              <a:rPr lang="ko-KR" altLang="en-US">
                <a:latin typeface="+mn-ea"/>
              </a:rPr>
              <a:t>열이 있는 블록의 행렬 </a:t>
            </a:r>
            <a:r>
              <a:rPr lang="en-US" altLang="ko-KR">
                <a:latin typeface="+mn-ea"/>
              </a:rPr>
              <a:t>B[</a:t>
            </a:r>
            <a:r>
              <a:rPr lang="en-US" altLang="ko-KR" err="1">
                <a:latin typeface="+mn-ea"/>
              </a:rPr>
              <a:t>i</a:t>
            </a:r>
            <a:r>
              <a:rPr lang="en-US" altLang="ko-KR">
                <a:latin typeface="+mn-ea"/>
              </a:rPr>
              <a:t>][j]</a:t>
            </a:r>
            <a:r>
              <a:rPr lang="ko-KR" altLang="en-US">
                <a:latin typeface="+mn-ea"/>
              </a:rPr>
              <a:t>로 구성</a:t>
            </a:r>
            <a:endParaRPr lang="ko-KR" altLang="en-US" sz="24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8C7A8A-426B-5A61-2597-771A9983F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1" b="46106"/>
          <a:stretch/>
        </p:blipFill>
        <p:spPr>
          <a:xfrm>
            <a:off x="2255810" y="3243983"/>
            <a:ext cx="8274492" cy="2910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DA8583-CD28-4F44-F4A7-4544930F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12" y="1321358"/>
            <a:ext cx="3880592" cy="4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FC7AEE-E4CC-E960-C489-165ACB20AA4E}"/>
              </a:ext>
            </a:extLst>
          </p:cNvPr>
          <p:cNvSpPr txBox="1"/>
          <p:nvPr/>
        </p:nvSpPr>
        <p:spPr>
          <a:xfrm>
            <a:off x="723787" y="1119968"/>
            <a:ext cx="99046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latin typeface="+mn-ea"/>
              </a:rPr>
              <a:t>3. </a:t>
            </a:r>
            <a:r>
              <a:rPr lang="ko-KR" altLang="en-US" sz="2200" b="1">
                <a:latin typeface="+mn-ea"/>
              </a:rPr>
              <a:t>0에서 </a:t>
            </a:r>
            <a:r>
              <a:rPr lang="ko-KR" altLang="en-US" sz="2200" b="1" err="1">
                <a:latin typeface="+mn-ea"/>
              </a:rPr>
              <a:t>p미만</a:t>
            </a:r>
            <a:r>
              <a:rPr lang="ko-KR" altLang="en-US" sz="2200" b="1">
                <a:latin typeface="+mn-ea"/>
              </a:rPr>
              <a:t> 범위의 모든 </a:t>
            </a:r>
            <a:r>
              <a:rPr lang="ko-KR" altLang="en-US" sz="2200" b="1" err="1">
                <a:latin typeface="+mn-ea"/>
              </a:rPr>
              <a:t>i에</a:t>
            </a:r>
            <a:r>
              <a:rPr lang="ko-KR" altLang="en-US" sz="2200" b="1">
                <a:latin typeface="+mn-ea"/>
              </a:rPr>
              <a:t> 대해 </a:t>
            </a:r>
            <a:r>
              <a:rPr lang="ko-KR" altLang="en-US" sz="2200" b="1" err="1">
                <a:solidFill>
                  <a:srgbClr val="2E75B6"/>
                </a:solidFill>
                <a:latin typeface="+mn-ea"/>
              </a:rPr>
              <a:t>B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[</a:t>
            </a:r>
            <a:r>
              <a:rPr lang="ko-KR" altLang="en-US" sz="2200" b="1" err="1">
                <a:solidFill>
                  <a:srgbClr val="2E75B6"/>
                </a:solidFill>
                <a:latin typeface="+mn-ea"/>
              </a:rPr>
              <a:t>i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][0]을 계산</a:t>
            </a:r>
            <a:endParaRPr lang="en-US" altLang="ko-KR" sz="2200" b="1">
              <a:solidFill>
                <a:srgbClr val="2E75B6"/>
              </a:solidFill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r>
              <a:rPr lang="en-US" altLang="ko-KR" sz="2200" b="1">
                <a:latin typeface="+mn-ea"/>
              </a:rPr>
              <a:t>4. </a:t>
            </a:r>
            <a:r>
              <a:rPr lang="ko-KR" altLang="en-US" sz="2200" b="1">
                <a:latin typeface="+mn-ea"/>
              </a:rPr>
              <a:t>0에서 </a:t>
            </a:r>
            <a:r>
              <a:rPr lang="ko-KR" altLang="en-US" sz="2200" b="1" err="1">
                <a:latin typeface="+mn-ea"/>
              </a:rPr>
              <a:t>p미만</a:t>
            </a:r>
            <a:r>
              <a:rPr lang="ko-KR" altLang="en-US" sz="2200" b="1">
                <a:latin typeface="+mn-ea"/>
              </a:rPr>
              <a:t> 범위의 모든 </a:t>
            </a:r>
            <a:r>
              <a:rPr lang="ko-KR" altLang="en-US" sz="2200" b="1" err="1">
                <a:latin typeface="+mn-ea"/>
              </a:rPr>
              <a:t>i에</a:t>
            </a:r>
            <a:r>
              <a:rPr lang="ko-KR" altLang="en-US" sz="2200" b="1">
                <a:latin typeface="+mn-ea"/>
              </a:rPr>
              <a:t> 대해 </a:t>
            </a:r>
            <a:r>
              <a:rPr lang="ko-KR" altLang="en-US" sz="2200" b="1" err="1">
                <a:solidFill>
                  <a:srgbClr val="2E75B6"/>
                </a:solidFill>
                <a:latin typeface="+mn-ea"/>
              </a:rPr>
              <a:t>B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[</a:t>
            </a:r>
            <a:r>
              <a:rPr lang="ko-KR" altLang="en-US" sz="2200" b="1" err="1">
                <a:solidFill>
                  <a:srgbClr val="2E75B6"/>
                </a:solidFill>
                <a:latin typeface="+mn-ea"/>
              </a:rPr>
              <a:t>i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][</a:t>
            </a:r>
            <a:r>
              <a:rPr lang="en-US" altLang="ko-KR" sz="2200" b="1">
                <a:solidFill>
                  <a:srgbClr val="2E75B6"/>
                </a:solidFill>
                <a:latin typeface="+mn-ea"/>
              </a:rPr>
              <a:t>1</a:t>
            </a:r>
            <a:r>
              <a:rPr lang="ko-KR" altLang="en-US" sz="2200" b="1">
                <a:solidFill>
                  <a:srgbClr val="2E75B6"/>
                </a:solidFill>
                <a:latin typeface="+mn-ea"/>
              </a:rPr>
              <a:t>]을 계산</a:t>
            </a:r>
            <a:endParaRPr lang="en-US" altLang="ko-KR" sz="2200" b="1">
              <a:solidFill>
                <a:srgbClr val="2E75B6"/>
              </a:solidFill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en-US" altLang="ko-KR" sz="2200">
              <a:latin typeface="+mn-ea"/>
            </a:endParaRPr>
          </a:p>
          <a:p>
            <a:endParaRPr lang="ko-KR" altLang="en-US" sz="220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D70DE8-900A-7C2C-7AD0-E566A77A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Argon2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6CFA0-42ED-4DBB-54FB-F4B0AEBD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02" r="15593" b="30055"/>
          <a:stretch/>
        </p:blipFill>
        <p:spPr>
          <a:xfrm>
            <a:off x="3089694" y="3341075"/>
            <a:ext cx="6469562" cy="75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BF5964-B248-ED7E-4F09-849247E00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08" b="68105"/>
          <a:stretch/>
        </p:blipFill>
        <p:spPr>
          <a:xfrm>
            <a:off x="2683215" y="1675262"/>
            <a:ext cx="7080767" cy="745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49634-5839-4007-D68B-7B9CC3FF7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1" b="46106"/>
          <a:stretch/>
        </p:blipFill>
        <p:spPr>
          <a:xfrm>
            <a:off x="2140403" y="4088828"/>
            <a:ext cx="7623579" cy="26812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907F73-8664-106E-9B80-E896309C6221}"/>
              </a:ext>
            </a:extLst>
          </p:cNvPr>
          <p:cNvSpPr/>
          <p:nvPr/>
        </p:nvSpPr>
        <p:spPr>
          <a:xfrm>
            <a:off x="2295144" y="4509918"/>
            <a:ext cx="1719072" cy="22601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1B887D-9769-EA3D-DB20-9BC8EDF67EEC}"/>
              </a:ext>
            </a:extLst>
          </p:cNvPr>
          <p:cNvSpPr/>
          <p:nvPr/>
        </p:nvSpPr>
        <p:spPr>
          <a:xfrm>
            <a:off x="4014216" y="4509917"/>
            <a:ext cx="1517904" cy="22601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499EC-358E-4DE6-2CC1-C50A2603A076}"/>
              </a:ext>
            </a:extLst>
          </p:cNvPr>
          <p:cNvSpPr txBox="1"/>
          <p:nvPr/>
        </p:nvSpPr>
        <p:spPr>
          <a:xfrm>
            <a:off x="7132081" y="2171357"/>
            <a:ext cx="464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6939E"/>
                </a:solidFill>
                <a:effectLst/>
              </a:rPr>
              <a:t>함수 </a:t>
            </a:r>
            <a:r>
              <a:rPr lang="en" altLang="ko-KR" sz="1800" b="1" dirty="0">
                <a:solidFill>
                  <a:srgbClr val="06939E"/>
                </a:solidFill>
                <a:effectLst/>
              </a:rPr>
              <a:t>H</a:t>
            </a:r>
            <a:r>
              <a:rPr lang="ko-KR" altLang="en-US" sz="1800" b="1" dirty="0">
                <a:solidFill>
                  <a:srgbClr val="06939E"/>
                </a:solidFill>
                <a:effectLst/>
              </a:rPr>
              <a:t>는 </a:t>
            </a:r>
            <a:r>
              <a:rPr lang="en" altLang="ko-KR" sz="1800" b="1" dirty="0">
                <a:solidFill>
                  <a:srgbClr val="06939E"/>
                </a:solidFill>
                <a:effectLst/>
              </a:rPr>
              <a:t>BLAKE2b </a:t>
            </a:r>
            <a:r>
              <a:rPr lang="ko-KR" altLang="en-US" sz="1800" b="1" dirty="0">
                <a:solidFill>
                  <a:srgbClr val="06939E"/>
                </a:solidFill>
                <a:effectLst/>
              </a:rPr>
              <a:t>함수를 사용 </a:t>
            </a:r>
            <a:endParaRPr lang="ko-KR" altLang="en-US" b="1" dirty="0">
              <a:solidFill>
                <a:srgbClr val="0693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89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1059</Words>
  <Application>Microsoft Macintosh PowerPoint</Application>
  <PresentationFormat>와이드스크린</PresentationFormat>
  <Paragraphs>164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나눔스퀘어</vt:lpstr>
      <vt:lpstr>나눔스퀘어 Bold</vt:lpstr>
      <vt:lpstr>이순신 돋움체 B</vt:lpstr>
      <vt:lpstr>MalgunGothic</vt:lpstr>
      <vt:lpstr>맑은 고딕</vt:lpstr>
      <vt:lpstr>Arial</vt:lpstr>
      <vt:lpstr>Wingdings</vt:lpstr>
      <vt:lpstr>CryptoCraft 테마</vt:lpstr>
      <vt:lpstr>제목 테마</vt:lpstr>
      <vt:lpstr>GPU 환경에서 Argon2 크래킹 분석 </vt:lpstr>
      <vt:lpstr> 비밀번호 보안</vt:lpstr>
      <vt:lpstr> 비밀번호 보안</vt:lpstr>
      <vt:lpstr> 비밀번호 보안</vt:lpstr>
      <vt:lpstr> 관련 연구</vt:lpstr>
      <vt:lpstr> Argon2</vt:lpstr>
      <vt:lpstr> Argon2 알고리즘</vt:lpstr>
      <vt:lpstr> Argon2 알고리즘</vt:lpstr>
      <vt:lpstr> Argon2 알고리즘</vt:lpstr>
      <vt:lpstr> Argon2 알고리즘</vt:lpstr>
      <vt:lpstr> Argon2 알고리즘</vt:lpstr>
      <vt:lpstr> Argon2 알고리즘</vt:lpstr>
      <vt:lpstr> CPU, GPU 테스트</vt:lpstr>
      <vt:lpstr> 결과</vt:lpstr>
      <vt:lpstr> GPU 성능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2022-11-26T00:16:41Z</dcterms:modified>
</cp:coreProperties>
</file>