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4" r:id="rId1"/>
  </p:sldMasterIdLst>
  <p:notesMasterIdLst>
    <p:notesMasterId r:id="rId12"/>
  </p:notesMasterIdLst>
  <p:handoutMasterIdLst>
    <p:handoutMasterId r:id="rId13"/>
  </p:handoutMasterIdLst>
  <p:sldIdLst>
    <p:sldId id="420" r:id="rId2"/>
    <p:sldId id="275" r:id="rId3"/>
    <p:sldId id="433" r:id="rId4"/>
    <p:sldId id="431" r:id="rId5"/>
    <p:sldId id="438" r:id="rId6"/>
    <p:sldId id="443" r:id="rId7"/>
    <p:sldId id="444" r:id="rId8"/>
    <p:sldId id="445" r:id="rId9"/>
    <p:sldId id="442" r:id="rId10"/>
    <p:sldId id="297" r:id="rId11"/>
  </p:sldIdLst>
  <p:sldSz cx="12192000" cy="6858000"/>
  <p:notesSz cx="6858000" cy="9144000"/>
  <p:embeddedFontLst>
    <p:embeddedFont>
      <p:font typeface="맑은 고딕" panose="020B0503020000020004" pitchFamily="34" charset="-127"/>
      <p:regular r:id="rId14"/>
      <p:bold r:id="rId15"/>
    </p:embeddedFont>
    <p:embeddedFont>
      <p:font typeface="나눔스퀘어_ac" panose="020B0600000101010101" pitchFamily="34" charset="-127"/>
      <p:regular r:id="rId16"/>
    </p:embeddedFont>
    <p:embeddedFont>
      <p:font typeface="Georgia" panose="02040502050405020303" pitchFamily="18" charset="0"/>
      <p:regular r:id="rId17"/>
      <p:bold r:id="rId18"/>
      <p:italic r:id="rId19"/>
      <p:boldItalic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ACA1D0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91" autoAdjust="0"/>
    <p:restoredTop sz="86359"/>
  </p:normalViewPr>
  <p:slideViewPr>
    <p:cSldViewPr snapToGrid="0">
      <p:cViewPr>
        <p:scale>
          <a:sx n="149" d="100"/>
          <a:sy n="149" d="100"/>
        </p:scale>
        <p:origin x="160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2022. 11. 9.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2022. 11. 9.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8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432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343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-</a:t>
            </a:r>
            <a:r>
              <a:rPr kumimoji="1" lang="ko-KR" altLang="en-US" dirty="0"/>
              <a:t> 정의된 규칙만을 기반으로 하여 패스워드를 생성하므로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495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298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173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01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182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1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4115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1" r:id="rId4"/>
    <p:sldLayoutId id="2147483672" r:id="rId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0E50-C04F-9545-9437-A821B3EDE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95795"/>
            <a:ext cx="12192000" cy="2387600"/>
          </a:xfrm>
        </p:spPr>
        <p:txBody>
          <a:bodyPr>
            <a:normAutofit/>
          </a:bodyPr>
          <a:lstStyle/>
          <a:p>
            <a:r>
              <a:rPr kumimoji="1" lang="ko-KR" altLang="en-US" sz="44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딥러닝 기반 패스워드 생성 기술 동향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37C2DF-2696-7A44-9F85-508A0259C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3706263"/>
            <a:ext cx="12192001" cy="1655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한성대학교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IT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융합공학과</a:t>
            </a:r>
          </a:p>
          <a:p>
            <a:pPr>
              <a:lnSpc>
                <a:spcPct val="150000"/>
              </a:lnSpc>
            </a:pPr>
            <a:r>
              <a:rPr kumimoji="1" lang="ko-KR" altLang="en-US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임세진</a:t>
            </a:r>
            <a:endParaRPr kumimoji="1" lang="en-US" altLang="ko-KR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030AE6-5F9A-F0E1-1863-023BEE545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714" y="5945963"/>
            <a:ext cx="251510" cy="5879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FE38EB-0A22-03A9-07F8-E68F1747C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34" y="5793643"/>
            <a:ext cx="798662" cy="105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7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566211-7A2C-234C-9DC3-A1D103F1DBDE}"/>
              </a:ext>
            </a:extLst>
          </p:cNvPr>
          <p:cNvSpPr/>
          <p:nvPr/>
        </p:nvSpPr>
        <p:spPr>
          <a:xfrm>
            <a:off x="3649362" y="2082113"/>
            <a:ext cx="4893276" cy="269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400" b="1" dirty="0">
                <a:solidFill>
                  <a:srgbClr val="002060"/>
                </a:solidFill>
              </a:rPr>
              <a:t>Q &amp; A</a:t>
            </a:r>
            <a:endParaRPr kumimoji="1" lang="ko-KR" altLang="en-US" sz="4400" b="1" dirty="0">
              <a:solidFill>
                <a:srgbClr val="00206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2B73D1-009D-8C72-77FC-942A102CD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779" y="5588000"/>
            <a:ext cx="1524000" cy="127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53C420-370A-8626-B821-B6E2BB58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466" y="5073259"/>
            <a:ext cx="1870197" cy="203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3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797634" y="1217530"/>
            <a:ext cx="7380430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패스워드의 보안 취약점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3797638" y="2136711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관련 연구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638" y="3052552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딥러닝 기반 패스워드 생성 기술 동향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8" y="3968393"/>
            <a:ext cx="7380427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결론</a:t>
            </a: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7" y="4884234"/>
            <a:ext cx="7380427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05. 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95935EFD-E9E2-804D-FB9D-08ECBEF9A7C8}"/>
              </a:ext>
            </a:extLst>
          </p:cNvPr>
          <p:cNvSpPr/>
          <p:nvPr/>
        </p:nvSpPr>
        <p:spPr>
          <a:xfrm>
            <a:off x="3657601" y="4760536"/>
            <a:ext cx="7663992" cy="92382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01.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패스워드의 보안 취약점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패스워드는 </a:t>
            </a: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구현이 간단하여 가장 많이 사용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되고 있지만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사람의 기억에 의존하는 특성이 있어 많은 사용자들이 </a:t>
            </a: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‘!iloveY0u’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나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생년월일 및 가족 이름과 같은 개인정보가 포함된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기억하기 쉬운 패스워드를 사용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일반적으로 사용자 한 명당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 이상의 계정을 가지고 있으며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40%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패스워드를 </a:t>
            </a: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재사용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함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à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사용자들의 패스워드 간 </a:t>
            </a: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규칙성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이 생기며 취약점으로 이어져 패스워드 크래킹 도구에 의해 해킹될 수 있음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패스워드 크래킹 도구는 패스워드의 구조 및 조합에 대한 </a:t>
            </a: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사전 지식과 전문적 지식이 요구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됨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딥러닝을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이용하여 패스워드를 생성하는 경우에는 패스워드 데이터셋으로부터 </a:t>
            </a: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모델이 스스로 패턴을 추출하고 학습함</a:t>
            </a:r>
            <a:endParaRPr kumimoji="1" lang="en-US" altLang="ko-KR" sz="2000" b="1" dirty="0">
              <a:solidFill>
                <a:srgbClr val="2E75B6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FB19F3-078E-CA83-D93B-29698CD4B245}"/>
              </a:ext>
            </a:extLst>
          </p:cNvPr>
          <p:cNvGrpSpPr/>
          <p:nvPr/>
        </p:nvGrpSpPr>
        <p:grpSpPr>
          <a:xfrm>
            <a:off x="7144194" y="3153747"/>
            <a:ext cx="4046738" cy="459920"/>
            <a:chOff x="7144194" y="3153747"/>
            <a:chExt cx="4046738" cy="459920"/>
          </a:xfrm>
        </p:grpSpPr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19E2D5D5-981D-5306-610F-8FDDA4DC6962}"/>
                </a:ext>
              </a:extLst>
            </p:cNvPr>
            <p:cNvCxnSpPr/>
            <p:nvPr/>
          </p:nvCxnSpPr>
          <p:spPr>
            <a:xfrm>
              <a:off x="7144194" y="3153747"/>
              <a:ext cx="211804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꺾인 연결선[E] 6">
              <a:extLst>
                <a:ext uri="{FF2B5EF4-FFF2-40B4-BE49-F238E27FC236}">
                  <a16:creationId xmlns:a16="http://schemas.microsoft.com/office/drawing/2014/main" id="{A41356CB-7914-0731-FD45-22883C976834}"/>
                </a:ext>
              </a:extLst>
            </p:cNvPr>
            <p:cNvCxnSpPr/>
            <p:nvPr/>
          </p:nvCxnSpPr>
          <p:spPr>
            <a:xfrm>
              <a:off x="7984906" y="3153747"/>
              <a:ext cx="419878" cy="275253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669997-1B7F-F675-E2FE-D9558F979367}"/>
                </a:ext>
              </a:extLst>
            </p:cNvPr>
            <p:cNvSpPr txBox="1"/>
            <p:nvPr/>
          </p:nvSpPr>
          <p:spPr>
            <a:xfrm>
              <a:off x="8364453" y="3244335"/>
              <a:ext cx="2826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>
                  <a:latin typeface="Georgia" panose="02040502050405020303" pitchFamily="18" charset="0"/>
                </a:rPr>
                <a:t>Jo</a:t>
              </a:r>
              <a:r>
                <a:rPr kumimoji="1" lang="en-US" altLang="ko-KR" dirty="0">
                  <a:latin typeface="Georgia" panose="02040502050405020303" pitchFamily="18" charset="0"/>
                </a:rPr>
                <a:t>hn</a:t>
              </a:r>
              <a:r>
                <a:rPr kumimoji="1" lang="ko-KR" altLang="en-US" dirty="0">
                  <a:latin typeface="Georgia" panose="02040502050405020303" pitchFamily="18" charset="0"/>
                </a:rPr>
                <a:t> </a:t>
              </a:r>
              <a:r>
                <a:rPr kumimoji="1" lang="en-US" altLang="ko-KR" dirty="0">
                  <a:latin typeface="Georgia" panose="02040502050405020303" pitchFamily="18" charset="0"/>
                </a:rPr>
                <a:t>the</a:t>
              </a:r>
              <a:r>
                <a:rPr kumimoji="1" lang="ko-KR" altLang="en-US" dirty="0">
                  <a:latin typeface="Georgia" panose="02040502050405020303" pitchFamily="18" charset="0"/>
                </a:rPr>
                <a:t> </a:t>
              </a:r>
              <a:r>
                <a:rPr kumimoji="1" lang="en-US" altLang="ko-KR" dirty="0">
                  <a:latin typeface="Georgia" panose="02040502050405020303" pitchFamily="18" charset="0"/>
                </a:rPr>
                <a:t>Ripper,</a:t>
              </a:r>
              <a:r>
                <a:rPr kumimoji="1" lang="ko-KR" altLang="en-US" dirty="0">
                  <a:latin typeface="Georgia" panose="02040502050405020303" pitchFamily="18" charset="0"/>
                </a:rPr>
                <a:t> </a:t>
              </a:r>
              <a:r>
                <a:rPr kumimoji="1" lang="en-US" altLang="ko-KR" dirty="0" err="1">
                  <a:latin typeface="Georgia" panose="02040502050405020303" pitchFamily="18" charset="0"/>
                </a:rPr>
                <a:t>HashCat</a:t>
              </a:r>
              <a:endParaRPr kumimoji="1" lang="ko-Kore-KR" altLang="en-US" dirty="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502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패스워드 생성에서의 표적 공격 </a:t>
            </a:r>
            <a:r>
              <a:rPr kumimoji="1"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kumimoji="1"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2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비표적</a:t>
            </a:r>
            <a:r>
              <a:rPr kumimoji="1"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공격</a:t>
            </a:r>
            <a:endParaRPr kumimoji="1"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개인정보가 포함된 패스워드는 공격 대상이 존재하는 표적 공격에 해당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개인정보에 관계없이 수행되는 공격은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비표적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공격에 해당 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 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딥러닝을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활용한 패스워드 생성 기술은 </a:t>
            </a:r>
            <a:r>
              <a:rPr kumimoji="1" lang="ko-KR" altLang="en-US" sz="1600" b="1" dirty="0" err="1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비표적</a:t>
            </a:r>
            <a:r>
              <a:rPr kumimoji="1" lang="ko-KR" altLang="en-US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공격에 초점을 맞춰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수행되고 있음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kumimoji="1" lang="en-US" altLang="ko-KR" sz="11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패스워드 공격을 위한 </a:t>
            </a:r>
            <a:r>
              <a:rPr kumimoji="1"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kumimoji="1"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가지 접근 방식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규칙 기반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확률 기반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딥러닝 기반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kumimoji="1" lang="en-US" altLang="ko-KR" sz="2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규칙 기반 방식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 John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the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Ripper,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HashCat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패스워드 유출로 데이터의 패턴을 수집할 수 있으며 이를 통해 후보 패스워드를 생성할 수 있음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생성 속도가 가장 빠름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규칙 생성을 위한 전문 지식이 요구됨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+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규칙 정의가 잘못된 경우 공격 성공확률이 크게 떨어짐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확률 기반 방식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 Markov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PCFG (Probabilistic Context-Free Grammar)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kumimoji="1"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기존의 패스워드 생성 모델은 확률 기반 방식을 따름</a:t>
            </a:r>
            <a:endParaRPr kumimoji="1" lang="en-US" altLang="ko-KR" sz="1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kumimoji="1"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Markov </a:t>
            </a:r>
            <a:r>
              <a:rPr kumimoji="1"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 </a:t>
            </a:r>
            <a:r>
              <a:rPr kumimoji="1"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중요한 모든 패스워드의 특징이 </a:t>
            </a:r>
            <a:r>
              <a:rPr kumimoji="1"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n-gram</a:t>
            </a:r>
            <a:r>
              <a:rPr kumimoji="1" lang="ko-KR" altLang="en-US" sz="1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으로</a:t>
            </a:r>
            <a:r>
              <a:rPr kumimoji="1"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구체화될 수 있다는 가정으로 구축된 모델</a:t>
            </a:r>
            <a:endParaRPr kumimoji="1" lang="en-US" altLang="ko-KR" sz="15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kumimoji="1"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PCFG : </a:t>
            </a:r>
            <a:r>
              <a:rPr kumimoji="1"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공개된 패스워드에 포함된 문법 구조</a:t>
            </a:r>
            <a:r>
              <a:rPr kumimoji="1"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</a:t>
            </a:r>
            <a:r>
              <a:rPr kumimoji="1"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특수 문자</a:t>
            </a:r>
            <a:r>
              <a:rPr kumimoji="1"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숫자 및 영문자의 조합</a:t>
            </a:r>
            <a:r>
              <a:rPr kumimoji="1"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1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검사하고 분포 확률을 생성하여 패스워드 후보군을 생성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딥러닝 기반 방식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kumimoji="1" lang="ko-KR" altLang="en-US" sz="15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패스워드로부터</a:t>
            </a:r>
            <a:r>
              <a:rPr kumimoji="1"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모델이 스스로 패턴을 추출하고 학습 </a:t>
            </a:r>
            <a:r>
              <a:rPr kumimoji="1"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전문적 지식 요구</a:t>
            </a:r>
            <a:r>
              <a:rPr kumimoji="1"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X)</a:t>
            </a:r>
          </a:p>
          <a:p>
            <a:pPr lvl="1">
              <a:lnSpc>
                <a:spcPct val="100000"/>
              </a:lnSpc>
              <a:buFont typeface="Wingdings" pitchFamily="2" charset="2"/>
              <a:buChar char="ü"/>
            </a:pPr>
            <a:r>
              <a:rPr kumimoji="1"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패스워드의 생성 가능한 범위가 제한되지 않음 </a:t>
            </a:r>
            <a:r>
              <a:rPr kumimoji="1"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규칙 기반</a:t>
            </a:r>
            <a:r>
              <a:rPr kumimoji="1" lang="en-US" altLang="ko-KR" sz="15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</a:t>
            </a:r>
            <a:r>
              <a:rPr kumimoji="1" lang="ko-KR" altLang="en-US" sz="15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확률 기반 방식을 뛰어넘어 </a:t>
            </a:r>
            <a:r>
              <a:rPr kumimoji="1" lang="ko-KR" altLang="en-US" sz="15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더욱 광범위한 패스워드 생성 가능</a:t>
            </a:r>
            <a:endParaRPr kumimoji="1" lang="en-US" altLang="ko-KR" sz="2000" b="1" dirty="0">
              <a:solidFill>
                <a:srgbClr val="2E75B6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관련 연구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64DA41-C3FE-93D7-2C78-088D41A99FA6}"/>
              </a:ext>
            </a:extLst>
          </p:cNvPr>
          <p:cNvSpPr txBox="1"/>
          <p:nvPr/>
        </p:nvSpPr>
        <p:spPr>
          <a:xfrm>
            <a:off x="8863687" y="2467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6180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딥러닝 기반 패스워드 생성 기술 동향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FLA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[</a:t>
            </a:r>
            <a:r>
              <a:rPr kumimoji="1" lang="en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Fast, lean, and accurate: Modeling password </a:t>
            </a:r>
            <a:r>
              <a:rPr kumimoji="1" lang="en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guessability</a:t>
            </a:r>
            <a:r>
              <a:rPr kumimoji="1" lang="en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using neural networks]</a:t>
            </a:r>
            <a:endParaRPr kumimoji="1" lang="en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패스워드 생성에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딥러닝을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적용한 </a:t>
            </a:r>
            <a:r>
              <a:rPr kumimoji="1" lang="ko-KR" altLang="en-US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최초의 연구</a:t>
            </a:r>
            <a:endParaRPr kumimoji="1" lang="en-US" altLang="ko-KR" sz="1600" b="1" dirty="0">
              <a:solidFill>
                <a:srgbClr val="2E75B6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RNN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(3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개의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LSTM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layer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개의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Fully Connected layer)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사용하여 패스워드의 특징 추출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Markov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모델과 유사하게 패스워드의 선행 문자가 주어지면 다음 문자를 생성하도록 학습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유사성으로 인해 </a:t>
            </a: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FLA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도 </a:t>
            </a: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n-gram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범위에 포함되지 않는 특징은 인코딩에서 생략될 수 있음</a:t>
            </a:r>
            <a:endParaRPr kumimoji="1"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ko-KR" altLang="en-US" sz="14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딥러닝 모델을 </a:t>
            </a:r>
            <a:r>
              <a:rPr kumimoji="1" lang="en-US" altLang="ko-KR" sz="14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GPU </a:t>
            </a:r>
            <a:r>
              <a:rPr kumimoji="1" lang="ko-KR" altLang="en-US" sz="14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상에서 효율적으로 구현할 수 있다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는 점에서 </a:t>
            </a: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Markov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모델보다 이점이 있음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제안 모델은 </a:t>
            </a:r>
            <a:r>
              <a:rPr kumimoji="1" lang="ko-KR" altLang="en-US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패스워드 예측 횟수가 많거나</a:t>
            </a:r>
            <a:r>
              <a:rPr kumimoji="1" lang="en-US" altLang="ko-KR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복잡하고 긴 패스워드를 대상으로 할 때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더 높은 성능을 보임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64DA41-C3FE-93D7-2C78-088D41A99FA6}"/>
              </a:ext>
            </a:extLst>
          </p:cNvPr>
          <p:cNvSpPr txBox="1"/>
          <p:nvPr/>
        </p:nvSpPr>
        <p:spPr>
          <a:xfrm>
            <a:off x="8863687" y="2467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2219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딥러닝 기반 패스워드 생성 기술 동향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2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GENPass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[</a:t>
            </a:r>
            <a:r>
              <a:rPr kumimoji="1"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GENPass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A general deep learning model for password guessing with PCFG rules and adversarial generation</a:t>
            </a:r>
            <a:r>
              <a:rPr kumimoji="1" lang="en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]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ko-KR" altLang="en-US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다양한 데이터셋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훈련되고 테스트되더라도 높은 성능을 가지는 하이브리드 모델 제안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패스워드 일치율을 높이기 위해 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PCFG</a:t>
            </a:r>
            <a:r>
              <a:rPr kumimoji="1" lang="ko-KR" altLang="en-US" sz="16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전처리에 사용</a:t>
            </a:r>
            <a:endParaRPr kumimoji="1" lang="en-US" altLang="ko-KR" sz="1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패스워드를 일련의 단위로 인코딩하여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PCFG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기반의 태그를 부여해 사전에 처리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LSTM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을 통해 패스워드 생성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패스워드의 가능성이 높은 단어 목록을 정하기 위해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CNN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분류기를 구축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동일 데이터셋의 하위 집합에서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LSTM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만 사용한 모델보다 </a:t>
            </a:r>
            <a:r>
              <a:rPr kumimoji="1" lang="ko-KR" altLang="en-US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약 </a:t>
            </a:r>
            <a:r>
              <a:rPr kumimoji="1" lang="en-US" altLang="ko-KR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1/10</a:t>
            </a:r>
            <a:r>
              <a:rPr kumimoji="1" lang="ko-KR" altLang="en-US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개의 패스워드만 생성하여 </a:t>
            </a:r>
            <a:r>
              <a:rPr kumimoji="1" lang="en-US" altLang="ko-KR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50%</a:t>
            </a:r>
            <a:r>
              <a:rPr kumimoji="1" lang="ko-KR" altLang="en-US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의 </a:t>
            </a:r>
            <a:r>
              <a:rPr kumimoji="1" lang="ko-KR" altLang="en-US" sz="1600" b="1" dirty="0" err="1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일치율</a:t>
            </a:r>
            <a:r>
              <a:rPr kumimoji="1" lang="ko-KR" altLang="en-US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달성</a:t>
            </a:r>
            <a:endParaRPr kumimoji="1" lang="en-US" altLang="ko-KR" sz="1600" b="1" dirty="0">
              <a:solidFill>
                <a:srgbClr val="2E75B6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다양한 데이터셋의 경우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LSTM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만 사용한 모델보다 </a:t>
            </a:r>
            <a:r>
              <a:rPr kumimoji="1" lang="ko-KR" altLang="en-US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패스워드 일치율을 </a:t>
            </a:r>
            <a:r>
              <a:rPr kumimoji="1" lang="en-US" altLang="ko-KR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16~30%</a:t>
            </a:r>
            <a:r>
              <a:rPr kumimoji="1" lang="ko-KR" altLang="en-US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향상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시킴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64DA41-C3FE-93D7-2C78-088D41A99FA6}"/>
              </a:ext>
            </a:extLst>
          </p:cNvPr>
          <p:cNvSpPr txBox="1"/>
          <p:nvPr/>
        </p:nvSpPr>
        <p:spPr>
          <a:xfrm>
            <a:off x="8863687" y="2467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64370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딥러닝 기반 패스워드 생성 기술 동향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Language Model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[Password guessing via neural language modeling</a:t>
            </a:r>
            <a:r>
              <a:rPr kumimoji="1" lang="en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]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Attention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기법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2">
              <a:lnSpc>
                <a:spcPct val="100000"/>
              </a:lnSpc>
              <a:buFont typeface="Wingdings" pitchFamily="2" charset="2"/>
              <a:buChar char="ü"/>
            </a:pP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텍스트가 입력으로 들어오면 단어</a:t>
            </a: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문자 및 구문과 같은 특정 토큰에 </a:t>
            </a:r>
            <a:r>
              <a:rPr kumimoji="1" lang="ko-KR" altLang="en-US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우선순위 부여</a:t>
            </a:r>
            <a:endParaRPr kumimoji="1" lang="en-US" altLang="ko-KR" sz="1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914400" lvl="2" indent="0">
              <a:lnSpc>
                <a:spcPct val="100000"/>
              </a:lnSpc>
              <a:buNone/>
            </a:pP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    </a:t>
            </a: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모델이 문법</a:t>
            </a: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의미</a:t>
            </a: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단어의 구조 등을 </a:t>
            </a:r>
            <a:r>
              <a:rPr kumimoji="1" lang="ko-KR" altLang="en-US" sz="14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학습하는데 도움을 주어 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텍스트 분류</a:t>
            </a: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생성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및 해석 가능성을 </a:t>
            </a:r>
            <a:r>
              <a:rPr kumimoji="1" lang="ko-KR" altLang="en-US" sz="1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향상</a:t>
            </a:r>
            <a:r>
              <a:rPr kumimoji="1"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시킴</a:t>
            </a:r>
            <a:endParaRPr kumimoji="1" lang="en-US" altLang="ko-KR" sz="1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개의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LSTM layer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Output layer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구성된 모델 제안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BERT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(Bidirectional Encoder Representation from Transformers)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모델을 사용하여 제안한 모델을 </a:t>
            </a:r>
            <a:r>
              <a:rPr kumimoji="1" lang="ko-KR" altLang="en-US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지도하고 개선</a:t>
            </a:r>
            <a:endParaRPr kumimoji="1" lang="en-US" altLang="ko-KR" sz="1600" b="1" dirty="0">
              <a:solidFill>
                <a:srgbClr val="2E75B6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BERT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학습 과정이 모델의 성능을 크게 향상시킬 수 있음을 보임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데이터셋의 범위와 관계없이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PCFG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및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Markov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모델의 성능을 능가함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64DA41-C3FE-93D7-2C78-088D41A99FA6}"/>
              </a:ext>
            </a:extLst>
          </p:cNvPr>
          <p:cNvSpPr txBox="1"/>
          <p:nvPr/>
        </p:nvSpPr>
        <p:spPr>
          <a:xfrm>
            <a:off x="8863687" y="2467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17205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딥러닝 기반 패스워드 생성 기술 동향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2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PassGAN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[</a:t>
            </a:r>
            <a:r>
              <a:rPr kumimoji="1"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Passgan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A deep learning approach for password guessing</a:t>
            </a:r>
            <a:r>
              <a:rPr kumimoji="1" lang="en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]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패스워드 생성에 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GAN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적용한 최초의 연구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(IWGAN 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적용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패스워드 데이터셋을 사용하여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판별자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훈련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생성자가 실제 패스워드의 분포에 가깝게 생성하도록 학습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충분한 패스워드를 생성했을 때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규칙 기반 기법들과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FLA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를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능가함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en-US" altLang="ko-KR" sz="1600" b="1" dirty="0" err="1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HashCat</a:t>
            </a:r>
            <a:r>
              <a:rPr kumimoji="1" lang="ko-KR" altLang="en-US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과 결합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하여 사용할 경우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단독으로 사용하는 경우보다 </a:t>
            </a:r>
            <a:r>
              <a:rPr kumimoji="1" lang="ko-KR" altLang="en-US" sz="16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패스워드 일치율이 크게 증가함</a:t>
            </a:r>
            <a:endParaRPr kumimoji="1" lang="en-US" altLang="ko-KR" sz="1600" b="1" dirty="0">
              <a:solidFill>
                <a:srgbClr val="2E75B6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생성기에서 마지막 </a:t>
            </a:r>
            <a:r>
              <a:rPr kumimoji="1"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softmax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활성화 함수로 인해 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고유한 훈련 불안정성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이 있어 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추측 정확도가 낮아질 수 있다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는 단점 존재</a:t>
            </a:r>
            <a:endParaRPr kumimoji="1" lang="en-US" altLang="ko-KR" sz="1600" b="1" dirty="0">
              <a:solidFill>
                <a:srgbClr val="2E75B6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64DA41-C3FE-93D7-2C78-088D41A99FA6}"/>
              </a:ext>
            </a:extLst>
          </p:cNvPr>
          <p:cNvSpPr txBox="1"/>
          <p:nvPr/>
        </p:nvSpPr>
        <p:spPr>
          <a:xfrm>
            <a:off x="8863687" y="2467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99911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결론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sz="1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딥러닝을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사용하여 패스워드를 생성하면 전문적인 지식 없이도 데이터로부터 </a:t>
            </a:r>
            <a:r>
              <a:rPr kumimoji="1"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자동으로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패턴을 추출하고 학습할 수 있음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RNN, Attention 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기반 모델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GAN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 같은 다양한 딥러닝 모델을 기반으로 한 패스워드 생성 기술의 연구동향을 살펴봄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텍스트 기반의 최신 딥러닝 기법들이 등장함에 따라 </a:t>
            </a:r>
            <a:r>
              <a:rPr kumimoji="1" lang="ko-KR" altLang="en-US" sz="18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기존 모델들과 최신 기술을 결합하여 패스워드 일치율을 향상시키는 방향으로 연구가 수행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되고 있음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패스워드 생성 기술은 </a:t>
            </a:r>
            <a:r>
              <a:rPr kumimoji="1"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패스워드 보안 강도 평가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 같은 분야에 응용될 수 있으므로 더욱 활발한 연구가 필요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618269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27881</TotalTime>
  <Words>804</Words>
  <Application>Microsoft Macintosh PowerPoint</Application>
  <PresentationFormat>와이드스크린</PresentationFormat>
  <Paragraphs>100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Arial</vt:lpstr>
      <vt:lpstr>Wingdings</vt:lpstr>
      <vt:lpstr>Apple SD Gothic Neo</vt:lpstr>
      <vt:lpstr>맑은 고딕</vt:lpstr>
      <vt:lpstr>Courier New</vt:lpstr>
      <vt:lpstr>나눔스퀘어_ac</vt:lpstr>
      <vt:lpstr>Georgia</vt:lpstr>
      <vt:lpstr>제목 테마</vt:lpstr>
      <vt:lpstr>딥러닝 기반 패스워드 생성 기술 동향</vt:lpstr>
      <vt:lpstr>PowerPoint 프레젠테이션</vt:lpstr>
      <vt:lpstr>01. 패스워드의 보안 취약점</vt:lpstr>
      <vt:lpstr>02. 관련 연구</vt:lpstr>
      <vt:lpstr>03. 딥러닝 기반 패스워드 생성 기술 동향</vt:lpstr>
      <vt:lpstr>03. 딥러닝 기반 패스워드 생성 기술 동향</vt:lpstr>
      <vt:lpstr>03. 딥러닝 기반 패스워드 생성 기술 동향</vt:lpstr>
      <vt:lpstr>03. 딥러닝 기반 패스워드 생성 기술 동향</vt:lpstr>
      <vt:lpstr>04. 결론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임세진</cp:lastModifiedBy>
  <cp:revision>618</cp:revision>
  <dcterms:created xsi:type="dcterms:W3CDTF">2019-03-05T04:29:07Z</dcterms:created>
  <dcterms:modified xsi:type="dcterms:W3CDTF">2022-11-09T12:01:03Z</dcterms:modified>
</cp:coreProperties>
</file>