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FB1B-6324-D1C3-20D4-76FBAE8E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69AA-25D8-6FBF-5612-ADF10D2BB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63F1-92EC-CDFD-5025-AF43D0F7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D721-076C-8A40-6F2C-59B9BE3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5651-99CD-450B-9FC7-31B59F21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939C-A397-9EC6-F9E0-35C18019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D5B0-E222-70C4-2C22-525B93CA7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FAF7-035A-B792-124F-F9CC816C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8B00-FC00-C8AF-8F96-A1A887F6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03CC-E021-1D11-0BB2-97457DE5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DEC22-CBD1-C41D-2D96-95F7F32B9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00C4-56BB-65EB-C4EB-AFA1389D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847C-CFC2-AE8A-6E9D-9FA529DD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9C89-CADE-907C-87FA-54BAB4FF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FA66-23A3-8C72-48CB-FE9CF301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561E-4609-DC3D-3AD7-23870ECD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1E76-D68C-2344-A569-9AEB24F4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46E8E-F65B-D520-4704-1B42A965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5BBB-27EF-114E-65C4-4D933D83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1719-A43A-7237-374D-45CC9CCF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C3BC-B2E8-FD7D-8421-46B37AA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4E7B-D709-D7D3-FC30-048E2DE0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5755-5381-C3A2-295B-4CC98267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D987-108C-1A86-9DCF-A5149296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253B-BB56-8FE1-CF1B-82F1730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0A8-0992-9C34-7E69-7ED30029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AEBD-EDD3-CD13-344D-57F9F8DE6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325E5-136E-FC59-3AD1-635E02F5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A108-2753-571C-8F0D-FD748D28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73FE4-B8F2-BF49-9767-77AE1259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5E8B-246A-8A7A-2638-90E6872B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778F-9C40-C76C-2007-63590580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F00-DFCB-9C61-23E9-9DFB27BA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D77D-483C-4B35-9A03-4D26E7A1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D9382-671F-04F4-E5A7-72C00D1DA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4C78E-1D88-89B3-66D3-3BF71A5E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4C461-DCBD-5F32-800A-B6B64005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37154-407C-0F19-ADE4-16E87309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5030-5B7E-1E54-BDE3-0CDA673E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A7A9-193A-06F9-D640-B8FB05A7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87FBE-B098-B8FB-60A1-E615236A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15D37-938F-C1A2-416F-9E66E625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1650-F557-5286-8760-79D4AB7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DA0EC-A77D-9EDD-C5E2-56B2794B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1C877-4ABC-F5B3-A481-CD0311B3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C5CE4-1F52-8F0C-B757-19D28027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F2DF-5211-2636-A4EC-24486F1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956E-0990-5A31-5FF4-27421FC5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33C98-B6E9-3121-EE10-C75824249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D969C-F066-1C05-68AA-F7C046EB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D8DF-35AE-0C4D-2F2C-382F0145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C419-739D-2BF9-4358-264A7135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618E-D8E4-BC57-8FE8-556C6991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E8549-C3A2-B9E7-3DC4-58C9C68F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218F6-F771-AB4F-522B-672DFD8C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98EB-D30B-8859-7AFE-E92370AC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94AB0-8645-C55C-FF13-739ADDFC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6362-CCE9-FA6A-CA08-C6D185C8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B4B32-3422-0AAA-1FD1-95317C68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ABEB-6CD9-CEC8-41F1-6E735B04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871F-44FB-8B11-6D04-EC4C961AF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4C6C-7519-440F-AF5A-E956FD8C57E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A125-AA09-7887-4850-963E613E2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D772-82CF-5A3E-D767-C5CD03EA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9660-B65A-45F2-81F1-8862716D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8BE9-2014-BC2D-362F-06A41BF4A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AD544-7A66-7952-077B-61A838FA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D72007D3-363D-E1D7-E8C5-C524BD939582}"/>
              </a:ext>
            </a:extLst>
          </p:cNvPr>
          <p:cNvSpPr/>
          <p:nvPr/>
        </p:nvSpPr>
        <p:spPr>
          <a:xfrm>
            <a:off x="392286" y="880533"/>
            <a:ext cx="9677400" cy="584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4CE36-BBF8-27B7-71DD-48EEB86BCAB9}"/>
              </a:ext>
            </a:extLst>
          </p:cNvPr>
          <p:cNvSpPr/>
          <p:nvPr/>
        </p:nvSpPr>
        <p:spPr>
          <a:xfrm>
            <a:off x="685800" y="1860931"/>
            <a:ext cx="4167554" cy="4196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5A01F-AE13-D0A3-43B6-5275997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11" y="-22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Configuration 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47A31-1DD2-81DC-A2C8-8A59F73664A7}"/>
              </a:ext>
            </a:extLst>
          </p:cNvPr>
          <p:cNvGrpSpPr/>
          <p:nvPr/>
        </p:nvGrpSpPr>
        <p:grpSpPr>
          <a:xfrm>
            <a:off x="1007252" y="2491632"/>
            <a:ext cx="3104018" cy="369332"/>
            <a:chOff x="1007252" y="1803009"/>
            <a:chExt cx="3104018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75B6F-A3C6-5392-F66E-30D3427616DA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0D2D5E-D16B-B9C9-0920-85765D1BD756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199A2B1-0515-38CA-2330-2AD262D079E5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C2D0770-30FB-BF28-172E-63946BB845B3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A30529-9586-C915-2628-C40583084B35}"/>
                </a:ext>
              </a:extLst>
            </p:cNvPr>
            <p:cNvSpPr txBox="1"/>
            <p:nvPr/>
          </p:nvSpPr>
          <p:spPr>
            <a:xfrm>
              <a:off x="1376098" y="1803009"/>
              <a:ext cx="273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Ledger Groups and Ledgers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D5DA0C-444B-1DAD-447F-90DF5830E922}"/>
              </a:ext>
            </a:extLst>
          </p:cNvPr>
          <p:cNvSpPr txBox="1"/>
          <p:nvPr/>
        </p:nvSpPr>
        <p:spPr>
          <a:xfrm>
            <a:off x="1921652" y="1965665"/>
            <a:ext cx="183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Integrate Masters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063073-F868-0EB7-9883-BD08F1B779F4}"/>
              </a:ext>
            </a:extLst>
          </p:cNvPr>
          <p:cNvGrpSpPr/>
          <p:nvPr/>
        </p:nvGrpSpPr>
        <p:grpSpPr>
          <a:xfrm>
            <a:off x="1007252" y="3001828"/>
            <a:ext cx="3326066" cy="369332"/>
            <a:chOff x="1007252" y="1803009"/>
            <a:chExt cx="3326066" cy="3693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3718F7-A065-1466-0A7A-44FBC9E971BD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A7B9D38-555C-1E2D-8457-5E5E76575904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FCEEDF0-7379-19E3-821B-F3323C6C7191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A47AF9F-359E-4F02-33CD-512865442B78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A29933-29EF-BC71-FA56-401654CC43B1}"/>
                </a:ext>
              </a:extLst>
            </p:cNvPr>
            <p:cNvSpPr txBox="1"/>
            <p:nvPr/>
          </p:nvSpPr>
          <p:spPr>
            <a:xfrm>
              <a:off x="1376098" y="1803009"/>
              <a:ext cx="295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Stock Groups and Stock Items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289504-B4FD-F0DD-87E0-B69A8E30E539}"/>
              </a:ext>
            </a:extLst>
          </p:cNvPr>
          <p:cNvGrpSpPr/>
          <p:nvPr/>
        </p:nvGrpSpPr>
        <p:grpSpPr>
          <a:xfrm>
            <a:off x="1007252" y="3507280"/>
            <a:ext cx="2433707" cy="369332"/>
            <a:chOff x="1007252" y="1803009"/>
            <a:chExt cx="2433707" cy="3693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F42982-2035-1FD5-CA44-FE947D4E6670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706B20C-ADC1-F662-0D1D-88B7E7C2344D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4B63FD1-7CD2-7A2A-A065-22DDE35CBC88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EB25986-7FDA-B93E-AFA9-47C30E6CBF89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2CF0C2-3811-F4A2-98F0-3EC2612F103A}"/>
                </a:ext>
              </a:extLst>
            </p:cNvPr>
            <p:cNvSpPr txBox="1"/>
            <p:nvPr/>
          </p:nvSpPr>
          <p:spPr>
            <a:xfrm>
              <a:off x="1376098" y="1803009"/>
              <a:ext cx="2064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Locations / </a:t>
              </a:r>
              <a:r>
                <a:rPr lang="en-US" dirty="0" err="1"/>
                <a:t>Godown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1E8BB-15E2-7B97-D9DB-AAFE45C64AED}"/>
              </a:ext>
            </a:extLst>
          </p:cNvPr>
          <p:cNvGrpSpPr/>
          <p:nvPr/>
        </p:nvGrpSpPr>
        <p:grpSpPr>
          <a:xfrm>
            <a:off x="1024403" y="4011728"/>
            <a:ext cx="1730181" cy="369332"/>
            <a:chOff x="1007252" y="1803009"/>
            <a:chExt cx="1730181" cy="3693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FB81CE-294A-5C2D-D4BB-5FB598DFFF11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3E499AA-8CF3-B470-4B49-289FF1608F14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550A00-692D-2193-FD93-78F40AAF74F2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E5F4041-6FC2-1CBA-9295-C9B53AB6A857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60A54A-8A79-3557-E0D1-78EA99F77FDD}"/>
                </a:ext>
              </a:extLst>
            </p:cNvPr>
            <p:cNvSpPr txBox="1"/>
            <p:nvPr/>
          </p:nvSpPr>
          <p:spPr>
            <a:xfrm>
              <a:off x="1376098" y="1803009"/>
              <a:ext cx="13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Centers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2E399-2727-5981-B59D-5C535B9FDB8B}"/>
              </a:ext>
            </a:extLst>
          </p:cNvPr>
          <p:cNvGrpSpPr/>
          <p:nvPr/>
        </p:nvGrpSpPr>
        <p:grpSpPr>
          <a:xfrm>
            <a:off x="1036127" y="4539264"/>
            <a:ext cx="2005063" cy="369332"/>
            <a:chOff x="1007252" y="1803009"/>
            <a:chExt cx="2005063" cy="369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D82D8E-6A88-8B1B-1579-F5CACAC79035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6CEE44-E21E-4C42-19E8-03FF6FD24065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54AE93-DD08-14C7-1B7E-EA88B08F2C33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88AE583-5524-7D51-C034-46DB8076A6B8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29F832-1170-42F9-0DDF-E123146BAC20}"/>
                </a:ext>
              </a:extLst>
            </p:cNvPr>
            <p:cNvSpPr txBox="1"/>
            <p:nvPr/>
          </p:nvSpPr>
          <p:spPr>
            <a:xfrm>
              <a:off x="1376098" y="1803009"/>
              <a:ext cx="163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Categories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182B0BD-E84B-B6FE-F72E-BAA5D2C3831F}"/>
              </a:ext>
            </a:extLst>
          </p:cNvPr>
          <p:cNvSpPr/>
          <p:nvPr/>
        </p:nvSpPr>
        <p:spPr>
          <a:xfrm>
            <a:off x="4853354" y="1860931"/>
            <a:ext cx="4167554" cy="4196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79B2BD-0F71-23C2-F515-A073D8D6FA99}"/>
              </a:ext>
            </a:extLst>
          </p:cNvPr>
          <p:cNvGrpSpPr/>
          <p:nvPr/>
        </p:nvGrpSpPr>
        <p:grpSpPr>
          <a:xfrm>
            <a:off x="5174806" y="2491632"/>
            <a:ext cx="2741162" cy="369332"/>
            <a:chOff x="1007252" y="1803009"/>
            <a:chExt cx="2741162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B8D8E7-5E81-73CB-4663-EE8237B0AB41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AA6ED23-356B-7193-5C01-97AB49A0F2E3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57B1B0-340F-47AF-A1D0-48EA4EE3657E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E59858D-A690-931A-84F7-941E1A4A3F85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5541BB-2ABF-7DD6-8ED8-194F099231CA}"/>
                </a:ext>
              </a:extLst>
            </p:cNvPr>
            <p:cNvSpPr txBox="1"/>
            <p:nvPr/>
          </p:nvSpPr>
          <p:spPr>
            <a:xfrm>
              <a:off x="1376098" y="1803009"/>
              <a:ext cx="237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Sales and Sales Returns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CC6D72D-15A4-1ACC-FDDA-3F28A0900952}"/>
              </a:ext>
            </a:extLst>
          </p:cNvPr>
          <p:cNvSpPr txBox="1"/>
          <p:nvPr/>
        </p:nvSpPr>
        <p:spPr>
          <a:xfrm>
            <a:off x="6089206" y="1965665"/>
            <a:ext cx="22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Integrate Transactions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C36450-DF59-E9EE-0D65-8C30EDA577D9}"/>
              </a:ext>
            </a:extLst>
          </p:cNvPr>
          <p:cNvGrpSpPr/>
          <p:nvPr/>
        </p:nvGrpSpPr>
        <p:grpSpPr>
          <a:xfrm>
            <a:off x="5174806" y="3001828"/>
            <a:ext cx="3497395" cy="369332"/>
            <a:chOff x="1007252" y="1803009"/>
            <a:chExt cx="349739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7A434-6C51-4D32-38CE-4C1B10446237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9957F55-CD2D-A812-9FA9-B89F3FD029D5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9CE34A6-7E9F-22F8-4264-533DDDC53FC9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7486A06-FD32-2A00-10D5-7F3D05A672BE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67CAA8-114E-D4A5-D614-681B29A4A272}"/>
                </a:ext>
              </a:extLst>
            </p:cNvPr>
            <p:cNvSpPr txBox="1"/>
            <p:nvPr/>
          </p:nvSpPr>
          <p:spPr>
            <a:xfrm>
              <a:off x="1376098" y="1803009"/>
              <a:ext cx="3128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Purchase and Purchase Returns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9983005-2124-66D5-1C58-1F7B26C71037}"/>
              </a:ext>
            </a:extLst>
          </p:cNvPr>
          <p:cNvGrpSpPr/>
          <p:nvPr/>
        </p:nvGrpSpPr>
        <p:grpSpPr>
          <a:xfrm>
            <a:off x="5174806" y="3507280"/>
            <a:ext cx="2624207" cy="369332"/>
            <a:chOff x="1007252" y="1803009"/>
            <a:chExt cx="2624207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70267E5-3C23-0470-6055-DF089112FE6D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923925A-5571-DCA5-502F-709D9E4C6FC1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A8790B-2B9C-C610-706F-EF959D8942FE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4A69309-6B6D-3054-8A5C-7F56894FE399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6DC138-70C7-D0E9-5963-FA461D110723}"/>
                </a:ext>
              </a:extLst>
            </p:cNvPr>
            <p:cNvSpPr txBox="1"/>
            <p:nvPr/>
          </p:nvSpPr>
          <p:spPr>
            <a:xfrm>
              <a:off x="1376098" y="1803009"/>
              <a:ext cx="2255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Receipt and Payments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1762E-E875-5733-C525-CCEBAD4CB90E}"/>
              </a:ext>
            </a:extLst>
          </p:cNvPr>
          <p:cNvGrpSpPr/>
          <p:nvPr/>
        </p:nvGrpSpPr>
        <p:grpSpPr>
          <a:xfrm>
            <a:off x="5191957" y="4011728"/>
            <a:ext cx="1326159" cy="369332"/>
            <a:chOff x="1007252" y="1803009"/>
            <a:chExt cx="1326159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BF9AE63-FE6D-DE69-D020-5ED774840346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912DB90-2687-46BD-D81A-9645A2D75E08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D57A4F8-E147-A90C-857D-2979C7F32F46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282391-080B-7447-08FC-49D3F20E7158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B5EE3C-DBB2-0C41-7E49-6B71A887FDCD}"/>
                </a:ext>
              </a:extLst>
            </p:cNvPr>
            <p:cNvSpPr txBox="1"/>
            <p:nvPr/>
          </p:nvSpPr>
          <p:spPr>
            <a:xfrm>
              <a:off x="1376098" y="180300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Journals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17574B-04A7-E8B2-17A5-92BD88D163F1}"/>
              </a:ext>
            </a:extLst>
          </p:cNvPr>
          <p:cNvGrpSpPr/>
          <p:nvPr/>
        </p:nvGrpSpPr>
        <p:grpSpPr>
          <a:xfrm>
            <a:off x="5203681" y="4539264"/>
            <a:ext cx="1713381" cy="369332"/>
            <a:chOff x="1007252" y="1803009"/>
            <a:chExt cx="1713381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D90290A-A489-4D06-F2BC-880B56D52EBF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3ACA50C-CDF7-D50F-0D27-6F17DD44479A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BADCF82-ADBE-1567-08E7-15F7396E7C5A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CE362FC-7F14-21F0-E914-69DE5DF46826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98A849-DE4A-584D-7BAF-607683144D85}"/>
                </a:ext>
              </a:extLst>
            </p:cNvPr>
            <p:cNvSpPr txBox="1"/>
            <p:nvPr/>
          </p:nvSpPr>
          <p:spPr>
            <a:xfrm>
              <a:off x="1376098" y="1803009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Sales Orders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33D506-3080-8A9B-A23D-A79427C23785}"/>
              </a:ext>
            </a:extLst>
          </p:cNvPr>
          <p:cNvGrpSpPr/>
          <p:nvPr/>
        </p:nvGrpSpPr>
        <p:grpSpPr>
          <a:xfrm>
            <a:off x="5203681" y="5078063"/>
            <a:ext cx="2144397" cy="369332"/>
            <a:chOff x="1007252" y="1803009"/>
            <a:chExt cx="2144397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86A6435-BF41-8986-E2A9-A80678DB844C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C1529A4-C505-AA74-6C39-5806E1FD0938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A37C45D-8CB8-527F-6493-08221065F02D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06B7267-D1B9-E66D-5FA4-7035EB118AA7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F2F8EB0-05B9-45B6-4AC4-C6B86482311B}"/>
                </a:ext>
              </a:extLst>
            </p:cNvPr>
            <p:cNvSpPr txBox="1"/>
            <p:nvPr/>
          </p:nvSpPr>
          <p:spPr>
            <a:xfrm>
              <a:off x="1376098" y="1803009"/>
              <a:ext cx="1775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Purchase Orders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2774D7-2D30-846B-B43A-75AC3F652E4C}"/>
              </a:ext>
            </a:extLst>
          </p:cNvPr>
          <p:cNvGrpSpPr/>
          <p:nvPr/>
        </p:nvGrpSpPr>
        <p:grpSpPr>
          <a:xfrm>
            <a:off x="1002938" y="6243322"/>
            <a:ext cx="2914864" cy="369332"/>
            <a:chOff x="1007252" y="1803009"/>
            <a:chExt cx="2914864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DF32846-443C-41CD-7313-727E42439846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72F475-9D51-44A1-2978-A7E3FFFD61B3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6B7F761-46EB-A8C2-F5DF-C37F05E16A97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7808E63-A913-A961-0F2A-28FF2957AC55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2C8DC7-C74E-2ABB-1556-BEF217F92E2F}"/>
                </a:ext>
              </a:extLst>
            </p:cNvPr>
            <p:cNvSpPr txBox="1"/>
            <p:nvPr/>
          </p:nvSpPr>
          <p:spPr>
            <a:xfrm>
              <a:off x="1376098" y="1803009"/>
              <a:ext cx="2546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 Step Import / Export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BC015B-AA5E-9A37-5868-B7C58F7219DB}"/>
              </a:ext>
            </a:extLst>
          </p:cNvPr>
          <p:cNvSpPr/>
          <p:nvPr/>
        </p:nvSpPr>
        <p:spPr>
          <a:xfrm>
            <a:off x="697426" y="1344091"/>
            <a:ext cx="3062614" cy="30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Company Name in Tally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89EF3E-2B00-597B-7A75-A8F46C97B01F}"/>
              </a:ext>
            </a:extLst>
          </p:cNvPr>
          <p:cNvSpPr/>
          <p:nvPr/>
        </p:nvSpPr>
        <p:spPr>
          <a:xfrm>
            <a:off x="4012345" y="1339644"/>
            <a:ext cx="3062614" cy="30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Tally URL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871F51-9693-53A5-D4A9-8CECD100C6EB}"/>
              </a:ext>
            </a:extLst>
          </p:cNvPr>
          <p:cNvSpPr/>
          <p:nvPr/>
        </p:nvSpPr>
        <p:spPr>
          <a:xfrm>
            <a:off x="7224458" y="1349228"/>
            <a:ext cx="2239064" cy="30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Period : Current Year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B357639-A982-1634-1D42-6BAC4EA73E59}"/>
              </a:ext>
            </a:extLst>
          </p:cNvPr>
          <p:cNvSpPr/>
          <p:nvPr/>
        </p:nvSpPr>
        <p:spPr>
          <a:xfrm>
            <a:off x="6460302" y="6222727"/>
            <a:ext cx="1090595" cy="396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CB9E060-EC41-A1C6-574E-3C297EFD796E}"/>
              </a:ext>
            </a:extLst>
          </p:cNvPr>
          <p:cNvSpPr/>
          <p:nvPr/>
        </p:nvSpPr>
        <p:spPr>
          <a:xfrm>
            <a:off x="7799013" y="6243322"/>
            <a:ext cx="1090595" cy="3967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8715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FAAD74-09F9-E7C5-0F16-0B9A9052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Mapping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447EA-F861-1FFB-FABD-F436A5BA0591}"/>
              </a:ext>
            </a:extLst>
          </p:cNvPr>
          <p:cNvSpPr/>
          <p:nvPr/>
        </p:nvSpPr>
        <p:spPr>
          <a:xfrm>
            <a:off x="961292" y="1758463"/>
            <a:ext cx="9999785" cy="387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708901-BBB8-CEE7-C074-69D1B6D9C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97375"/>
              </p:ext>
            </p:extLst>
          </p:nvPr>
        </p:nvGraphicFramePr>
        <p:xfrm>
          <a:off x="1374639" y="2022969"/>
          <a:ext cx="9105356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6339">
                  <a:extLst>
                    <a:ext uri="{9D8B030D-6E8A-4147-A177-3AD203B41FA5}">
                      <a16:colId xmlns:a16="http://schemas.microsoft.com/office/drawing/2014/main" val="2872104143"/>
                    </a:ext>
                  </a:extLst>
                </a:gridCol>
                <a:gridCol w="2276339">
                  <a:extLst>
                    <a:ext uri="{9D8B030D-6E8A-4147-A177-3AD203B41FA5}">
                      <a16:colId xmlns:a16="http://schemas.microsoft.com/office/drawing/2014/main" val="4068947289"/>
                    </a:ext>
                  </a:extLst>
                </a:gridCol>
                <a:gridCol w="2276339">
                  <a:extLst>
                    <a:ext uri="{9D8B030D-6E8A-4147-A177-3AD203B41FA5}">
                      <a16:colId xmlns:a16="http://schemas.microsoft.com/office/drawing/2014/main" val="3610634291"/>
                    </a:ext>
                  </a:extLst>
                </a:gridCol>
                <a:gridCol w="2276339">
                  <a:extLst>
                    <a:ext uri="{9D8B030D-6E8A-4147-A177-3AD203B41FA5}">
                      <a16:colId xmlns:a16="http://schemas.microsoft.com/office/drawing/2014/main" val="425962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in </a:t>
                      </a:r>
                      <a:r>
                        <a:rPr lang="en-US" dirty="0" err="1"/>
                        <a:t>Frono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in Tally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43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F48DBA-F4CF-BB83-1C41-4130E5C4F387}"/>
              </a:ext>
            </a:extLst>
          </p:cNvPr>
          <p:cNvSpPr/>
          <p:nvPr/>
        </p:nvSpPr>
        <p:spPr>
          <a:xfrm>
            <a:off x="7762846" y="5982462"/>
            <a:ext cx="1512277" cy="432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DAE921-F9A8-A6C2-A57F-3BD7127D2F93}"/>
              </a:ext>
            </a:extLst>
          </p:cNvPr>
          <p:cNvSpPr/>
          <p:nvPr/>
        </p:nvSpPr>
        <p:spPr>
          <a:xfrm>
            <a:off x="9448800" y="5982462"/>
            <a:ext cx="1512277" cy="432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36972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940DE3-9596-A01D-675F-6172ED192065}"/>
              </a:ext>
            </a:extLst>
          </p:cNvPr>
          <p:cNvSpPr/>
          <p:nvPr/>
        </p:nvSpPr>
        <p:spPr>
          <a:xfrm>
            <a:off x="685800" y="880533"/>
            <a:ext cx="9677400" cy="41768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75D010-5ECC-C264-DF71-1B65EBD2165E}"/>
              </a:ext>
            </a:extLst>
          </p:cNvPr>
          <p:cNvSpPr/>
          <p:nvPr/>
        </p:nvSpPr>
        <p:spPr>
          <a:xfrm>
            <a:off x="8992271" y="969067"/>
            <a:ext cx="914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7E0525-B0B3-D383-A93B-5AD289DCE1A3}"/>
              </a:ext>
            </a:extLst>
          </p:cNvPr>
          <p:cNvSpPr/>
          <p:nvPr/>
        </p:nvSpPr>
        <p:spPr>
          <a:xfrm>
            <a:off x="7846450" y="974712"/>
            <a:ext cx="914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12AA9-6A63-3C85-F6FD-A7D6F416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03" y="-178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4A455-3729-8D4E-D585-D95FA203A883}"/>
              </a:ext>
            </a:extLst>
          </p:cNvPr>
          <p:cNvSpPr/>
          <p:nvPr/>
        </p:nvSpPr>
        <p:spPr>
          <a:xfrm>
            <a:off x="4371118" y="2117694"/>
            <a:ext cx="3062614" cy="30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http://localhost:9000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6B765-A37D-79D9-42AA-FAAB13E777A8}"/>
              </a:ext>
            </a:extLst>
          </p:cNvPr>
          <p:cNvSpPr txBox="1"/>
          <p:nvPr/>
        </p:nvSpPr>
        <p:spPr>
          <a:xfrm>
            <a:off x="3036710" y="2097426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Tally URL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6E7FC-3A21-D352-345E-9C0296066140}"/>
              </a:ext>
            </a:extLst>
          </p:cNvPr>
          <p:cNvSpPr/>
          <p:nvPr/>
        </p:nvSpPr>
        <p:spPr>
          <a:xfrm>
            <a:off x="4371118" y="2658142"/>
            <a:ext cx="3062614" cy="3062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Abcd</a:t>
            </a:r>
            <a:r>
              <a:rPr lang="en-US" dirty="0"/>
              <a:t>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A2057-5A6E-6207-47E7-F1C5A304708E}"/>
              </a:ext>
            </a:extLst>
          </p:cNvPr>
          <p:cNvSpPr txBox="1"/>
          <p:nvPr/>
        </p:nvSpPr>
        <p:spPr>
          <a:xfrm>
            <a:off x="1919110" y="2649163"/>
            <a:ext cx="24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 in Tally 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3E2DA6-65A2-9B66-FAE7-241ECBF8A98F}"/>
              </a:ext>
            </a:extLst>
          </p:cNvPr>
          <p:cNvSpPr/>
          <p:nvPr/>
        </p:nvSpPr>
        <p:spPr>
          <a:xfrm>
            <a:off x="2479646" y="3793946"/>
            <a:ext cx="1512277" cy="432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Import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F807F-1D39-BB45-09C4-26C3BECB2A5A}"/>
              </a:ext>
            </a:extLst>
          </p:cNvPr>
          <p:cNvSpPr/>
          <p:nvPr/>
        </p:nvSpPr>
        <p:spPr>
          <a:xfrm>
            <a:off x="5610578" y="3793946"/>
            <a:ext cx="1512277" cy="432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Export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7C10C6-460D-EF5D-CFEA-C23D286F7DB8}"/>
              </a:ext>
            </a:extLst>
          </p:cNvPr>
          <p:cNvGrpSpPr/>
          <p:nvPr/>
        </p:nvGrpSpPr>
        <p:grpSpPr>
          <a:xfrm>
            <a:off x="3706735" y="3189611"/>
            <a:ext cx="1788402" cy="369332"/>
            <a:chOff x="1007252" y="1803009"/>
            <a:chExt cx="1788402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C5B12C-BDDD-6BEF-26A6-B12E2CB23A8A}"/>
                </a:ext>
              </a:extLst>
            </p:cNvPr>
            <p:cNvSpPr/>
            <p:nvPr/>
          </p:nvSpPr>
          <p:spPr>
            <a:xfrm>
              <a:off x="1007252" y="1883806"/>
              <a:ext cx="281354" cy="2077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B91237-C513-903A-10A2-739F0A1E684C}"/>
                </a:ext>
              </a:extLst>
            </p:cNvPr>
            <p:cNvGrpSpPr/>
            <p:nvPr/>
          </p:nvGrpSpPr>
          <p:grpSpPr>
            <a:xfrm>
              <a:off x="1049957" y="1883414"/>
              <a:ext cx="195943" cy="195500"/>
              <a:chOff x="7563394" y="580121"/>
              <a:chExt cx="457200" cy="30815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88967F7-120C-08DB-2637-6242351B0DE9}"/>
                  </a:ext>
                </a:extLst>
              </p:cNvPr>
              <p:cNvCxnSpPr/>
              <p:nvPr/>
            </p:nvCxnSpPr>
            <p:spPr>
              <a:xfrm>
                <a:off x="7563394" y="744583"/>
                <a:ext cx="104503" cy="1436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746E7F-DFCB-D6EA-2F98-024F0712DE0C}"/>
                  </a:ext>
                </a:extLst>
              </p:cNvPr>
              <p:cNvCxnSpPr/>
              <p:nvPr/>
            </p:nvCxnSpPr>
            <p:spPr>
              <a:xfrm flipV="1">
                <a:off x="7667897" y="580121"/>
                <a:ext cx="352697" cy="308153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0073D5-AD4F-2FDF-1A36-922DA753974B}"/>
                </a:ext>
              </a:extLst>
            </p:cNvPr>
            <p:cNvSpPr txBox="1"/>
            <p:nvPr/>
          </p:nvSpPr>
          <p:spPr>
            <a:xfrm>
              <a:off x="1376098" y="1803009"/>
              <a:ext cx="141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Masters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A6479DD-06D0-26FE-429E-0A35AC8C6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8" y="1108602"/>
            <a:ext cx="533729" cy="5337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0EC716-5BDE-8843-35B1-6F2AC7EF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60" y="1132526"/>
            <a:ext cx="360957" cy="466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9231B9-7F77-27EC-C79F-9EDA5A30EECC}"/>
              </a:ext>
            </a:extLst>
          </p:cNvPr>
          <p:cNvSpPr txBox="1"/>
          <p:nvPr/>
        </p:nvSpPr>
        <p:spPr>
          <a:xfrm>
            <a:off x="7839559" y="156529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Configuration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C57535-951F-DAB1-4F73-3CE75F742CEE}"/>
              </a:ext>
            </a:extLst>
          </p:cNvPr>
          <p:cNvSpPr txBox="1"/>
          <p:nvPr/>
        </p:nvSpPr>
        <p:spPr>
          <a:xfrm>
            <a:off x="9115006" y="1566431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420040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2DFDA-30BA-430E-1E23-10486525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771525"/>
            <a:ext cx="59721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A01F-AE13-D0A3-43B6-5275997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Export data to Tally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FF6A6-6F66-62E7-FCDB-24DF6796455B}"/>
              </a:ext>
            </a:extLst>
          </p:cNvPr>
          <p:cNvSpPr txBox="1"/>
          <p:nvPr/>
        </p:nvSpPr>
        <p:spPr>
          <a:xfrm>
            <a:off x="820615" y="1224668"/>
            <a:ext cx="369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two Tabs : Masters tab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827D7-83A3-C3C1-F2D6-6EBC32285ED4}"/>
              </a:ext>
            </a:extLst>
          </p:cNvPr>
          <p:cNvSpPr/>
          <p:nvPr/>
        </p:nvSpPr>
        <p:spPr>
          <a:xfrm>
            <a:off x="961292" y="1758463"/>
            <a:ext cx="9999785" cy="387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D0215-F40C-19D5-BB29-7C1452C26BD8}"/>
              </a:ext>
            </a:extLst>
          </p:cNvPr>
          <p:cNvSpPr/>
          <p:nvPr/>
        </p:nvSpPr>
        <p:spPr>
          <a:xfrm>
            <a:off x="1113692" y="1573796"/>
            <a:ext cx="158113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CC5B-9F67-A084-E8E9-264E8D288461}"/>
              </a:ext>
            </a:extLst>
          </p:cNvPr>
          <p:cNvSpPr/>
          <p:nvPr/>
        </p:nvSpPr>
        <p:spPr>
          <a:xfrm>
            <a:off x="2706553" y="1573796"/>
            <a:ext cx="158113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Vouchers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E8AE80-B50D-4207-50EA-0CBB8B07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40815"/>
              </p:ext>
            </p:extLst>
          </p:nvPr>
        </p:nvGraphicFramePr>
        <p:xfrm>
          <a:off x="1230923" y="2316480"/>
          <a:ext cx="9542586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872104143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068947289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610634291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259628058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87595691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1914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431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6E0AB-360F-DC05-8CF3-4884295B6715}"/>
              </a:ext>
            </a:extLst>
          </p:cNvPr>
          <p:cNvSpPr/>
          <p:nvPr/>
        </p:nvSpPr>
        <p:spPr>
          <a:xfrm>
            <a:off x="8428892" y="5016622"/>
            <a:ext cx="1512277" cy="432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Export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50371-FFC9-9119-7419-22096B6C0E66}"/>
              </a:ext>
            </a:extLst>
          </p:cNvPr>
          <p:cNvSpPr txBox="1"/>
          <p:nvPr/>
        </p:nvSpPr>
        <p:spPr>
          <a:xfrm>
            <a:off x="961292" y="579440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will be read only when Two Step Import/Export is deactivated. It will just show the status.</a:t>
            </a:r>
          </a:p>
          <a:p>
            <a:r>
              <a:rPr lang="en-US" dirty="0"/>
              <a:t>The Export will be done only for selected data items. By default all the data will be selected.</a:t>
            </a:r>
          </a:p>
          <a:p>
            <a:r>
              <a:rPr lang="en-US" dirty="0"/>
              <a:t>The Status and Error Columns will be updated after Clicking the Start Export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B5D4-357E-CBC6-F768-5C4C89833BCD}"/>
              </a:ext>
            </a:extLst>
          </p:cNvPr>
          <p:cNvSpPr/>
          <p:nvPr/>
        </p:nvSpPr>
        <p:spPr>
          <a:xfrm>
            <a:off x="7115908" y="2418230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26434-58DD-8DEB-0C10-D29F515F0BA7}"/>
              </a:ext>
            </a:extLst>
          </p:cNvPr>
          <p:cNvGrpSpPr/>
          <p:nvPr/>
        </p:nvGrpSpPr>
        <p:grpSpPr>
          <a:xfrm>
            <a:off x="7197132" y="2418230"/>
            <a:ext cx="195943" cy="195500"/>
            <a:chOff x="7563394" y="580121"/>
            <a:chExt cx="457200" cy="30815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F32B8-E371-5E55-AE61-663E383DF53C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A4F390-B836-34C0-8CF7-66DA0C4432C8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1998C-C9C9-B447-2749-9178BB571CCD}"/>
              </a:ext>
            </a:extLst>
          </p:cNvPr>
          <p:cNvSpPr/>
          <p:nvPr/>
        </p:nvSpPr>
        <p:spPr>
          <a:xfrm>
            <a:off x="6510662" y="277963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2FF5A2-56A7-8FAA-A140-19E8245E5286}"/>
              </a:ext>
            </a:extLst>
          </p:cNvPr>
          <p:cNvSpPr/>
          <p:nvPr/>
        </p:nvSpPr>
        <p:spPr>
          <a:xfrm>
            <a:off x="6510662" y="312105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5FBA78-6AC6-5DA5-185B-6C15CF521C94}"/>
              </a:ext>
            </a:extLst>
          </p:cNvPr>
          <p:cNvSpPr/>
          <p:nvPr/>
        </p:nvSpPr>
        <p:spPr>
          <a:xfrm>
            <a:off x="6528821" y="3489867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66797C-562A-68AE-8426-4E2A22BB9FBA}"/>
              </a:ext>
            </a:extLst>
          </p:cNvPr>
          <p:cNvGrpSpPr/>
          <p:nvPr/>
        </p:nvGrpSpPr>
        <p:grpSpPr>
          <a:xfrm>
            <a:off x="6571526" y="3149150"/>
            <a:ext cx="195943" cy="195500"/>
            <a:chOff x="7563394" y="580121"/>
            <a:chExt cx="457200" cy="30815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9E0D3-C141-529D-7F88-D0700F06AAC9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9DE89-873C-E681-E012-94D77AC7FA22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9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A01F-AE13-D0A3-43B6-5275997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Export data to Tally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FF6A6-6F66-62E7-FCDB-24DF6796455B}"/>
              </a:ext>
            </a:extLst>
          </p:cNvPr>
          <p:cNvSpPr txBox="1"/>
          <p:nvPr/>
        </p:nvSpPr>
        <p:spPr>
          <a:xfrm>
            <a:off x="820615" y="1224668"/>
            <a:ext cx="381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two Tabs : Vouchers tab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827D7-83A3-C3C1-F2D6-6EBC32285ED4}"/>
              </a:ext>
            </a:extLst>
          </p:cNvPr>
          <p:cNvSpPr/>
          <p:nvPr/>
        </p:nvSpPr>
        <p:spPr>
          <a:xfrm>
            <a:off x="961292" y="1758463"/>
            <a:ext cx="9999785" cy="387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D0215-F40C-19D5-BB29-7C1452C26BD8}"/>
              </a:ext>
            </a:extLst>
          </p:cNvPr>
          <p:cNvSpPr/>
          <p:nvPr/>
        </p:nvSpPr>
        <p:spPr>
          <a:xfrm>
            <a:off x="1113692" y="1573796"/>
            <a:ext cx="15811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CC5B-9F67-A084-E8E9-264E8D288461}"/>
              </a:ext>
            </a:extLst>
          </p:cNvPr>
          <p:cNvSpPr/>
          <p:nvPr/>
        </p:nvSpPr>
        <p:spPr>
          <a:xfrm>
            <a:off x="2706553" y="1573796"/>
            <a:ext cx="158113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Vouchers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E8AE80-B50D-4207-50EA-0CBB8B07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99319"/>
              </p:ext>
            </p:extLst>
          </p:nvPr>
        </p:nvGraphicFramePr>
        <p:xfrm>
          <a:off x="1230923" y="2316480"/>
          <a:ext cx="9542586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872104143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068947289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610634291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259628058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87595691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1914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Voucher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431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6E0AB-360F-DC05-8CF3-4884295B6715}"/>
              </a:ext>
            </a:extLst>
          </p:cNvPr>
          <p:cNvSpPr/>
          <p:nvPr/>
        </p:nvSpPr>
        <p:spPr>
          <a:xfrm>
            <a:off x="8428892" y="5016622"/>
            <a:ext cx="1512277" cy="432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Export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50371-FFC9-9119-7419-22096B6C0E66}"/>
              </a:ext>
            </a:extLst>
          </p:cNvPr>
          <p:cNvSpPr txBox="1"/>
          <p:nvPr/>
        </p:nvSpPr>
        <p:spPr>
          <a:xfrm>
            <a:off x="961292" y="592376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will be read only when Two Step Import/Export is deactivated. It will just show the status.</a:t>
            </a:r>
          </a:p>
          <a:p>
            <a:r>
              <a:rPr lang="en-US" dirty="0"/>
              <a:t>The Export will be done only for selected data items. By default all the data will be selected.</a:t>
            </a:r>
          </a:p>
          <a:p>
            <a:r>
              <a:rPr lang="en-US" dirty="0"/>
              <a:t>The Status and Error Columns will be updated after Clicking the Start Export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B5D4-357E-CBC6-F768-5C4C89833BCD}"/>
              </a:ext>
            </a:extLst>
          </p:cNvPr>
          <p:cNvSpPr/>
          <p:nvPr/>
        </p:nvSpPr>
        <p:spPr>
          <a:xfrm>
            <a:off x="7115908" y="2418230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26434-58DD-8DEB-0C10-D29F515F0BA7}"/>
              </a:ext>
            </a:extLst>
          </p:cNvPr>
          <p:cNvGrpSpPr/>
          <p:nvPr/>
        </p:nvGrpSpPr>
        <p:grpSpPr>
          <a:xfrm>
            <a:off x="7197132" y="2418230"/>
            <a:ext cx="195943" cy="195500"/>
            <a:chOff x="7563394" y="580121"/>
            <a:chExt cx="457200" cy="30815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F32B8-E371-5E55-AE61-663E383DF53C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A4F390-B836-34C0-8CF7-66DA0C4432C8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1998C-C9C9-B447-2749-9178BB571CCD}"/>
              </a:ext>
            </a:extLst>
          </p:cNvPr>
          <p:cNvSpPr/>
          <p:nvPr/>
        </p:nvSpPr>
        <p:spPr>
          <a:xfrm>
            <a:off x="6510662" y="277963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2FF5A2-56A7-8FAA-A140-19E8245E5286}"/>
              </a:ext>
            </a:extLst>
          </p:cNvPr>
          <p:cNvSpPr/>
          <p:nvPr/>
        </p:nvSpPr>
        <p:spPr>
          <a:xfrm>
            <a:off x="6510662" y="312105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5FBA78-6AC6-5DA5-185B-6C15CF521C94}"/>
              </a:ext>
            </a:extLst>
          </p:cNvPr>
          <p:cNvSpPr/>
          <p:nvPr/>
        </p:nvSpPr>
        <p:spPr>
          <a:xfrm>
            <a:off x="6528821" y="3489867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66797C-562A-68AE-8426-4E2A22BB9FBA}"/>
              </a:ext>
            </a:extLst>
          </p:cNvPr>
          <p:cNvGrpSpPr/>
          <p:nvPr/>
        </p:nvGrpSpPr>
        <p:grpSpPr>
          <a:xfrm>
            <a:off x="6571526" y="3149150"/>
            <a:ext cx="195943" cy="195500"/>
            <a:chOff x="7563394" y="580121"/>
            <a:chExt cx="457200" cy="30815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9E0D3-C141-529D-7F88-D0700F06AAC9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9DE89-873C-E681-E012-94D77AC7FA22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4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A01F-AE13-D0A3-43B6-5275997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Import Data from Tally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FF6A6-6F66-62E7-FCDB-24DF6796455B}"/>
              </a:ext>
            </a:extLst>
          </p:cNvPr>
          <p:cNvSpPr txBox="1"/>
          <p:nvPr/>
        </p:nvSpPr>
        <p:spPr>
          <a:xfrm>
            <a:off x="820615" y="1224668"/>
            <a:ext cx="369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two Tabs : Masters tab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827D7-83A3-C3C1-F2D6-6EBC32285ED4}"/>
              </a:ext>
            </a:extLst>
          </p:cNvPr>
          <p:cNvSpPr/>
          <p:nvPr/>
        </p:nvSpPr>
        <p:spPr>
          <a:xfrm>
            <a:off x="961292" y="1758463"/>
            <a:ext cx="9999785" cy="387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D0215-F40C-19D5-BB29-7C1452C26BD8}"/>
              </a:ext>
            </a:extLst>
          </p:cNvPr>
          <p:cNvSpPr/>
          <p:nvPr/>
        </p:nvSpPr>
        <p:spPr>
          <a:xfrm>
            <a:off x="1113692" y="1573796"/>
            <a:ext cx="158113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CC5B-9F67-A084-E8E9-264E8D288461}"/>
              </a:ext>
            </a:extLst>
          </p:cNvPr>
          <p:cNvSpPr/>
          <p:nvPr/>
        </p:nvSpPr>
        <p:spPr>
          <a:xfrm>
            <a:off x="2706553" y="1573796"/>
            <a:ext cx="158113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Vouchers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E8AE80-B50D-4207-50EA-0CBB8B0709EE}"/>
              </a:ext>
            </a:extLst>
          </p:cNvPr>
          <p:cNvGraphicFramePr>
            <a:graphicFrameLocks noGrp="1"/>
          </p:cNvGraphicFramePr>
          <p:nvPr/>
        </p:nvGraphicFramePr>
        <p:xfrm>
          <a:off x="1230923" y="2316480"/>
          <a:ext cx="9542586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872104143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068947289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610634291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259628058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87595691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1914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431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6E0AB-360F-DC05-8CF3-4884295B6715}"/>
              </a:ext>
            </a:extLst>
          </p:cNvPr>
          <p:cNvSpPr/>
          <p:nvPr/>
        </p:nvSpPr>
        <p:spPr>
          <a:xfrm>
            <a:off x="8428892" y="5016622"/>
            <a:ext cx="1512277" cy="432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Import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50371-FFC9-9119-7419-22096B6C0E66}"/>
              </a:ext>
            </a:extLst>
          </p:cNvPr>
          <p:cNvSpPr txBox="1"/>
          <p:nvPr/>
        </p:nvSpPr>
        <p:spPr>
          <a:xfrm>
            <a:off x="961292" y="592376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will be read only when Two Step Import/Export is deactivated. It will just show the status.</a:t>
            </a:r>
          </a:p>
          <a:p>
            <a:r>
              <a:rPr lang="en-US" dirty="0"/>
              <a:t>The Export will be done only for selected data items. By default all the data will be selected.</a:t>
            </a:r>
          </a:p>
          <a:p>
            <a:r>
              <a:rPr lang="en-US" dirty="0"/>
              <a:t>The Status and Error Columns will be updated after Clicking the Start Export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B5D4-357E-CBC6-F768-5C4C89833BCD}"/>
              </a:ext>
            </a:extLst>
          </p:cNvPr>
          <p:cNvSpPr/>
          <p:nvPr/>
        </p:nvSpPr>
        <p:spPr>
          <a:xfrm>
            <a:off x="7115908" y="2418230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26434-58DD-8DEB-0C10-D29F515F0BA7}"/>
              </a:ext>
            </a:extLst>
          </p:cNvPr>
          <p:cNvGrpSpPr/>
          <p:nvPr/>
        </p:nvGrpSpPr>
        <p:grpSpPr>
          <a:xfrm>
            <a:off x="7197132" y="2418230"/>
            <a:ext cx="195943" cy="195500"/>
            <a:chOff x="7563394" y="580121"/>
            <a:chExt cx="457200" cy="30815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F32B8-E371-5E55-AE61-663E383DF53C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A4F390-B836-34C0-8CF7-66DA0C4432C8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1998C-C9C9-B447-2749-9178BB571CCD}"/>
              </a:ext>
            </a:extLst>
          </p:cNvPr>
          <p:cNvSpPr/>
          <p:nvPr/>
        </p:nvSpPr>
        <p:spPr>
          <a:xfrm>
            <a:off x="6510662" y="277963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2FF5A2-56A7-8FAA-A140-19E8245E5286}"/>
              </a:ext>
            </a:extLst>
          </p:cNvPr>
          <p:cNvSpPr/>
          <p:nvPr/>
        </p:nvSpPr>
        <p:spPr>
          <a:xfrm>
            <a:off x="6510662" y="312105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5FBA78-6AC6-5DA5-185B-6C15CF521C94}"/>
              </a:ext>
            </a:extLst>
          </p:cNvPr>
          <p:cNvSpPr/>
          <p:nvPr/>
        </p:nvSpPr>
        <p:spPr>
          <a:xfrm>
            <a:off x="6528821" y="3489867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66797C-562A-68AE-8426-4E2A22BB9FBA}"/>
              </a:ext>
            </a:extLst>
          </p:cNvPr>
          <p:cNvGrpSpPr/>
          <p:nvPr/>
        </p:nvGrpSpPr>
        <p:grpSpPr>
          <a:xfrm>
            <a:off x="6571526" y="3149150"/>
            <a:ext cx="195943" cy="195500"/>
            <a:chOff x="7563394" y="580121"/>
            <a:chExt cx="457200" cy="30815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9E0D3-C141-529D-7F88-D0700F06AAC9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9DE89-873C-E681-E012-94D77AC7FA22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8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A01F-AE13-D0A3-43B6-5275997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Import data from Tally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FF6A6-6F66-62E7-FCDB-24DF6796455B}"/>
              </a:ext>
            </a:extLst>
          </p:cNvPr>
          <p:cNvSpPr txBox="1"/>
          <p:nvPr/>
        </p:nvSpPr>
        <p:spPr>
          <a:xfrm>
            <a:off x="820615" y="1224668"/>
            <a:ext cx="381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two Tabs : Vouchers tab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827D7-83A3-C3C1-F2D6-6EBC32285ED4}"/>
              </a:ext>
            </a:extLst>
          </p:cNvPr>
          <p:cNvSpPr/>
          <p:nvPr/>
        </p:nvSpPr>
        <p:spPr>
          <a:xfrm>
            <a:off x="961292" y="1758463"/>
            <a:ext cx="9999785" cy="387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D0215-F40C-19D5-BB29-7C1452C26BD8}"/>
              </a:ext>
            </a:extLst>
          </p:cNvPr>
          <p:cNvSpPr/>
          <p:nvPr/>
        </p:nvSpPr>
        <p:spPr>
          <a:xfrm>
            <a:off x="1113692" y="1573796"/>
            <a:ext cx="15811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CC5B-9F67-A084-E8E9-264E8D288461}"/>
              </a:ext>
            </a:extLst>
          </p:cNvPr>
          <p:cNvSpPr/>
          <p:nvPr/>
        </p:nvSpPr>
        <p:spPr>
          <a:xfrm>
            <a:off x="2706553" y="1573796"/>
            <a:ext cx="158113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Vouchers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E8AE80-B50D-4207-50EA-0CBB8B0709EE}"/>
              </a:ext>
            </a:extLst>
          </p:cNvPr>
          <p:cNvGraphicFramePr>
            <a:graphicFrameLocks noGrp="1"/>
          </p:cNvGraphicFramePr>
          <p:nvPr/>
        </p:nvGraphicFramePr>
        <p:xfrm>
          <a:off x="1230923" y="2316480"/>
          <a:ext cx="9542586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872104143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068947289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610634291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259628058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387595691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41914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Voucher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431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6E0AB-360F-DC05-8CF3-4884295B6715}"/>
              </a:ext>
            </a:extLst>
          </p:cNvPr>
          <p:cNvSpPr/>
          <p:nvPr/>
        </p:nvSpPr>
        <p:spPr>
          <a:xfrm>
            <a:off x="8428892" y="5016622"/>
            <a:ext cx="1512277" cy="432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Import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50371-FFC9-9119-7419-22096B6C0E66}"/>
              </a:ext>
            </a:extLst>
          </p:cNvPr>
          <p:cNvSpPr txBox="1"/>
          <p:nvPr/>
        </p:nvSpPr>
        <p:spPr>
          <a:xfrm>
            <a:off x="961292" y="592376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will be read only when Two Step Import/Export is deactivated. It will just show the status.</a:t>
            </a:r>
          </a:p>
          <a:p>
            <a:r>
              <a:rPr lang="en-US" dirty="0"/>
              <a:t>The Export will be done only for selected data items. By default all the data will be selected.</a:t>
            </a:r>
          </a:p>
          <a:p>
            <a:r>
              <a:rPr lang="en-US" dirty="0"/>
              <a:t>The Status and Error Columns will be updated after Clicking the Start Export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B5D4-357E-CBC6-F768-5C4C89833BCD}"/>
              </a:ext>
            </a:extLst>
          </p:cNvPr>
          <p:cNvSpPr/>
          <p:nvPr/>
        </p:nvSpPr>
        <p:spPr>
          <a:xfrm>
            <a:off x="7115908" y="2418230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26434-58DD-8DEB-0C10-D29F515F0BA7}"/>
              </a:ext>
            </a:extLst>
          </p:cNvPr>
          <p:cNvGrpSpPr/>
          <p:nvPr/>
        </p:nvGrpSpPr>
        <p:grpSpPr>
          <a:xfrm>
            <a:off x="7197132" y="2418230"/>
            <a:ext cx="195943" cy="195500"/>
            <a:chOff x="7563394" y="580121"/>
            <a:chExt cx="457200" cy="30815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F32B8-E371-5E55-AE61-663E383DF53C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A4F390-B836-34C0-8CF7-66DA0C4432C8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1998C-C9C9-B447-2749-9178BB571CCD}"/>
              </a:ext>
            </a:extLst>
          </p:cNvPr>
          <p:cNvSpPr/>
          <p:nvPr/>
        </p:nvSpPr>
        <p:spPr>
          <a:xfrm>
            <a:off x="6510662" y="277963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2FF5A2-56A7-8FAA-A140-19E8245E5286}"/>
              </a:ext>
            </a:extLst>
          </p:cNvPr>
          <p:cNvSpPr/>
          <p:nvPr/>
        </p:nvSpPr>
        <p:spPr>
          <a:xfrm>
            <a:off x="6510662" y="3121055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5FBA78-6AC6-5DA5-185B-6C15CF521C94}"/>
              </a:ext>
            </a:extLst>
          </p:cNvPr>
          <p:cNvSpPr/>
          <p:nvPr/>
        </p:nvSpPr>
        <p:spPr>
          <a:xfrm>
            <a:off x="6528821" y="3489867"/>
            <a:ext cx="281354" cy="2077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66797C-562A-68AE-8426-4E2A22BB9FBA}"/>
              </a:ext>
            </a:extLst>
          </p:cNvPr>
          <p:cNvGrpSpPr/>
          <p:nvPr/>
        </p:nvGrpSpPr>
        <p:grpSpPr>
          <a:xfrm>
            <a:off x="6571526" y="3149150"/>
            <a:ext cx="195943" cy="195500"/>
            <a:chOff x="7563394" y="580121"/>
            <a:chExt cx="457200" cy="30815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9E0D3-C141-529D-7F88-D0700F06AAC9}"/>
                </a:ext>
              </a:extLst>
            </p:cNvPr>
            <p:cNvCxnSpPr/>
            <p:nvPr/>
          </p:nvCxnSpPr>
          <p:spPr>
            <a:xfrm>
              <a:off x="7563394" y="744583"/>
              <a:ext cx="104503" cy="14369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9DE89-873C-E681-E012-94D77AC7FA22}"/>
                </a:ext>
              </a:extLst>
            </p:cNvPr>
            <p:cNvCxnSpPr/>
            <p:nvPr/>
          </p:nvCxnSpPr>
          <p:spPr>
            <a:xfrm flipV="1">
              <a:off x="7667897" y="580121"/>
              <a:ext cx="352697" cy="30815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2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462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Configuration Page</vt:lpstr>
      <vt:lpstr>Mapping Page</vt:lpstr>
      <vt:lpstr>Main Page</vt:lpstr>
      <vt:lpstr>PowerPoint Presentation</vt:lpstr>
      <vt:lpstr>Export data to Tally Components</vt:lpstr>
      <vt:lpstr>Export data to Tally Components</vt:lpstr>
      <vt:lpstr>Import Data from Tally</vt:lpstr>
      <vt:lpstr>Import data from Tally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Tandel</dc:creator>
  <cp:lastModifiedBy>Nitin Tandel</cp:lastModifiedBy>
  <cp:revision>26</cp:revision>
  <dcterms:created xsi:type="dcterms:W3CDTF">2022-11-11T13:15:49Z</dcterms:created>
  <dcterms:modified xsi:type="dcterms:W3CDTF">2022-11-11T15:56:15Z</dcterms:modified>
</cp:coreProperties>
</file>