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AU" dirty="0" smtClean="0"/>
              <a:t>Robot Cost Estimation Modelling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Data Science Program @ GA, Sydney </a:t>
            </a:r>
          </a:p>
          <a:p>
            <a:r>
              <a:rPr lang="en-AU" dirty="0" smtClean="0"/>
              <a:t>Aug 2016 </a:t>
            </a:r>
          </a:p>
          <a:p>
            <a:r>
              <a:rPr lang="en-AU" dirty="0" smtClean="0"/>
              <a:t>By Ben Huang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254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1258"/>
          </a:xfrm>
        </p:spPr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26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Introduction of Robot Cost </a:t>
            </a:r>
          </a:p>
          <a:p>
            <a:r>
              <a:rPr lang="en-AU" dirty="0" smtClean="0"/>
              <a:t>Data Acquisition  </a:t>
            </a:r>
          </a:p>
          <a:p>
            <a:r>
              <a:rPr lang="en-AU" dirty="0" smtClean="0"/>
              <a:t>Data Pre-processing</a:t>
            </a:r>
          </a:p>
          <a:p>
            <a:r>
              <a:rPr lang="en-AU" dirty="0" smtClean="0"/>
              <a:t>Data Exploration</a:t>
            </a:r>
          </a:p>
          <a:p>
            <a:r>
              <a:rPr lang="en-AU" dirty="0" smtClean="0"/>
              <a:t>Machine Learning</a:t>
            </a:r>
          </a:p>
          <a:p>
            <a:r>
              <a:rPr lang="en-AU" dirty="0" smtClean="0"/>
              <a:t>Model Evaluation </a:t>
            </a:r>
          </a:p>
          <a:p>
            <a:r>
              <a:rPr lang="en-AU" dirty="0" smtClean="0"/>
              <a:t>Model Interpretation </a:t>
            </a:r>
          </a:p>
          <a:p>
            <a:r>
              <a:rPr lang="en-AU" dirty="0" smtClean="0"/>
              <a:t>Prediction based on model</a:t>
            </a:r>
          </a:p>
          <a:p>
            <a:r>
              <a:rPr lang="en-AU" dirty="0" smtClean="0"/>
              <a:t>Lesson Learnt about doing a data science project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8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1258"/>
          </a:xfrm>
        </p:spPr>
        <p:txBody>
          <a:bodyPr/>
          <a:lstStyle/>
          <a:p>
            <a:r>
              <a:rPr lang="en-AU" dirty="0" smtClean="0"/>
              <a:t>Introduction of Robot Cost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262"/>
            <a:ext cx="9144000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Features include: Robot Strength, First Arm Size, Second Arm Size, Third Arm Size, Secondary Strength, Shrink Type, High Noise Area, Control Type…</a:t>
            </a:r>
            <a:r>
              <a:rPr lang="en-AU" dirty="0" err="1" smtClean="0"/>
              <a:t>etc</a:t>
            </a:r>
            <a:r>
              <a:rPr lang="en-AU" dirty="0" smtClean="0"/>
              <a:t> Total 22 features.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4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1258"/>
          </a:xfrm>
        </p:spPr>
        <p:txBody>
          <a:bodyPr/>
          <a:lstStyle/>
          <a:p>
            <a:r>
              <a:rPr lang="en-AU" dirty="0" smtClean="0"/>
              <a:t>Data Pre-processing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5986"/>
            <a:ext cx="9144000" cy="5762014"/>
          </a:xfrm>
        </p:spPr>
        <p:txBody>
          <a:bodyPr>
            <a:normAutofit/>
          </a:bodyPr>
          <a:lstStyle/>
          <a:p>
            <a:r>
              <a:rPr lang="en-AU" dirty="0" err="1" smtClean="0"/>
              <a:t>HotEncoder</a:t>
            </a:r>
            <a:r>
              <a:rPr lang="en-AU" dirty="0" smtClean="0"/>
              <a:t> </a:t>
            </a:r>
          </a:p>
          <a:p>
            <a:r>
              <a:rPr lang="en-AU" dirty="0" smtClean="0"/>
              <a:t>Convert of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42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1258"/>
          </a:xfrm>
        </p:spPr>
        <p:txBody>
          <a:bodyPr/>
          <a:lstStyle/>
          <a:p>
            <a:r>
              <a:rPr lang="en-AU" dirty="0" smtClean="0"/>
              <a:t>Data Acquisition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5986"/>
            <a:ext cx="9144000" cy="5762014"/>
          </a:xfrm>
        </p:spPr>
        <p:txBody>
          <a:bodyPr>
            <a:normAutofit/>
          </a:bodyPr>
          <a:lstStyle/>
          <a:p>
            <a:r>
              <a:rPr lang="en-AU" dirty="0" smtClean="0"/>
              <a:t>Data were scattered everywhere within the company’s filing system in various formats, for example, supplier’s dataset, quotation, customer specification docs, in words, excel, PDF etc.  </a:t>
            </a:r>
          </a:p>
          <a:p>
            <a:r>
              <a:rPr lang="en-AU" dirty="0" smtClean="0"/>
              <a:t>The hard way – Data Crawling with my own eyes. </a:t>
            </a:r>
          </a:p>
          <a:p>
            <a:r>
              <a:rPr lang="en-AU" dirty="0" smtClean="0"/>
              <a:t>Help with feature interpretation   </a:t>
            </a:r>
          </a:p>
          <a:p>
            <a:r>
              <a:rPr lang="en-AU" dirty="0" smtClean="0"/>
              <a:t>Reasonable 154 samples </a:t>
            </a:r>
          </a:p>
          <a:p>
            <a:r>
              <a:rPr lang="en-AU" dirty="0" smtClean="0"/>
              <a:t>Bias could exist with a few outliner </a:t>
            </a:r>
          </a:p>
          <a:p>
            <a:r>
              <a:rPr lang="en-AU" dirty="0" smtClean="0"/>
              <a:t>Issues could happen because of lack of data in change in raw material cost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74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Pre-processing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Introduction of Robot Cost </a:t>
            </a:r>
          </a:p>
          <a:p>
            <a:r>
              <a:rPr lang="en-AU" dirty="0" smtClean="0"/>
              <a:t>Data Acquisition  </a:t>
            </a:r>
          </a:p>
          <a:p>
            <a:r>
              <a:rPr lang="en-AU" dirty="0" smtClean="0"/>
              <a:t>Data Pre-processing</a:t>
            </a:r>
          </a:p>
          <a:p>
            <a:r>
              <a:rPr lang="en-AU" dirty="0" smtClean="0"/>
              <a:t>Data Exploration</a:t>
            </a:r>
          </a:p>
          <a:p>
            <a:r>
              <a:rPr lang="en-AU" dirty="0" smtClean="0"/>
              <a:t>Machine Learning</a:t>
            </a:r>
          </a:p>
          <a:p>
            <a:r>
              <a:rPr lang="en-AU" dirty="0" smtClean="0"/>
              <a:t>Model Evaluation </a:t>
            </a:r>
          </a:p>
          <a:p>
            <a:r>
              <a:rPr lang="en-AU" dirty="0" smtClean="0"/>
              <a:t>Model Interpretation </a:t>
            </a:r>
          </a:p>
          <a:p>
            <a:r>
              <a:rPr lang="en-AU" dirty="0" smtClean="0"/>
              <a:t>Prediction based on model</a:t>
            </a:r>
          </a:p>
          <a:p>
            <a:r>
              <a:rPr lang="en-AU" dirty="0" smtClean="0"/>
              <a:t>Lesson Learnt about doing a data science project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88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Introduction of Robot Cost </a:t>
            </a:r>
          </a:p>
          <a:p>
            <a:r>
              <a:rPr lang="en-AU" dirty="0" smtClean="0"/>
              <a:t>Data Acquisition  </a:t>
            </a:r>
          </a:p>
          <a:p>
            <a:r>
              <a:rPr lang="en-AU" dirty="0" smtClean="0"/>
              <a:t>Data Pre-processing</a:t>
            </a:r>
          </a:p>
          <a:p>
            <a:r>
              <a:rPr lang="en-AU" dirty="0" smtClean="0"/>
              <a:t>Data Exploration</a:t>
            </a:r>
          </a:p>
          <a:p>
            <a:r>
              <a:rPr lang="en-AU" dirty="0" smtClean="0"/>
              <a:t>Machine Learning</a:t>
            </a:r>
          </a:p>
          <a:p>
            <a:r>
              <a:rPr lang="en-AU" dirty="0" smtClean="0"/>
              <a:t>Model Evaluation </a:t>
            </a:r>
          </a:p>
          <a:p>
            <a:r>
              <a:rPr lang="en-AU" dirty="0" smtClean="0"/>
              <a:t>Model Interpretation </a:t>
            </a:r>
          </a:p>
          <a:p>
            <a:r>
              <a:rPr lang="en-AU" dirty="0" smtClean="0"/>
              <a:t>Prediction based on model</a:t>
            </a:r>
          </a:p>
          <a:p>
            <a:r>
              <a:rPr lang="en-AU" dirty="0" smtClean="0"/>
              <a:t>Lesson Learnt about doing a data science project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88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221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Robot Cost Estimation Modelling</vt:lpstr>
      <vt:lpstr>Content</vt:lpstr>
      <vt:lpstr>Introduction of Robot Cost</vt:lpstr>
      <vt:lpstr>Data Pre-processing</vt:lpstr>
      <vt:lpstr>Data Acquisition</vt:lpstr>
      <vt:lpstr>Data Pre-processing</vt:lpstr>
      <vt:lpstr>Content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Cost Estimation Modelling</dc:title>
  <dc:creator>Junbin Huang</dc:creator>
  <cp:lastModifiedBy>Junbin Huang</cp:lastModifiedBy>
  <cp:revision>7</cp:revision>
  <dcterms:created xsi:type="dcterms:W3CDTF">2006-08-16T00:00:00Z</dcterms:created>
  <dcterms:modified xsi:type="dcterms:W3CDTF">2016-07-22T05:56:31Z</dcterms:modified>
</cp:coreProperties>
</file>