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1" r:id="rId6"/>
    <p:sldId id="262" r:id="rId7"/>
    <p:sldId id="263" r:id="rId8"/>
    <p:sldId id="259" r:id="rId9"/>
    <p:sldId id="260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2DEB4-B5ED-352F-A33D-2FAA520A3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FE8BBB-F17F-FE86-1C54-5601D8554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A1D771-5EA3-4C49-CBA0-E11C52A2D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032A-191C-4784-B094-5CE1F700F3FF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856E6-4844-7C99-CA1D-057D6322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67756-2B46-EEC3-E08D-76B94CAF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B490-D95A-4A5A-B7BB-C21BE0CEA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05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A8794-8850-8A9D-8A15-09EBB110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4ED10C-3E61-F862-74BA-4D66E59F5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D367BE-4C61-1351-4D7A-ADC33C84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032A-191C-4784-B094-5CE1F700F3FF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478CE9-34E8-2859-7BF0-260C7CFF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5E6C2-035E-70E0-FE76-5163302F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B490-D95A-4A5A-B7BB-C21BE0CEA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0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7B093B-B15C-7F25-F0CC-BA25EBA78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D562BA-1D32-ADFC-BAFF-A00FCE1B2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44A9A-AC65-6A9C-236F-97292718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032A-191C-4784-B094-5CE1F700F3FF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7B4998-9E62-9823-5DD5-180589365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8FBBCC-9FBC-6B77-DEC5-94E7C6D0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B490-D95A-4A5A-B7BB-C21BE0CEA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2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33027-D687-B681-B5B7-E4749E57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B425D-53DE-45B1-8923-B584E4496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388F0-9C69-B5FD-7E59-94D662729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032A-191C-4784-B094-5CE1F700F3FF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71FA4E-02B8-991A-DFB8-69B4D599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1E23B4-E9F8-69C5-D4D9-3B356232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B490-D95A-4A5A-B7BB-C21BE0CEA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88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D24C0-4891-2F1A-922C-86814470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66EBD-0A9D-8465-BAF9-83C2F7341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EC57F-85F1-A93C-8149-E3FDBF16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032A-191C-4784-B094-5CE1F700F3FF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0BD8CA-89E2-69D9-3BAD-25B52371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A6E98C-607C-D5F6-8C01-B66C084A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B490-D95A-4A5A-B7BB-C21BE0CEA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26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56EA0-99B8-E9BE-0D28-836B8A22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F7CF29-4A11-DCD8-D642-643F0F5E7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C4B171-2F93-5377-FC7B-5621686E0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830F1E-30A3-CC8E-0F05-87101C4C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032A-191C-4784-B094-5CE1F700F3FF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23270-E0FF-321D-A608-069D4A3FF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C172D5-7FF4-9081-AE74-E110FEAA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B490-D95A-4A5A-B7BB-C21BE0CEA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26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C5516-6410-D3FF-6702-D7D7657C8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A0DB73-E73D-10CC-00B2-6B54E4811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7159B7-2FB1-A966-CAAF-F9B0C7388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8D54D6-DB85-2A6F-3B63-1D2EFA01F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D2CDAA-93ED-4770-B5E5-B1D2C40F5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4B48B5-EC56-238C-A99B-C050F1FA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032A-191C-4784-B094-5CE1F700F3FF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470CD2-B06B-EA9C-CF01-B1D1C353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338775-4C0A-7F05-F740-2A1EF37A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B490-D95A-4A5A-B7BB-C21BE0CEA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44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93047-4BC5-4E8D-0E56-103D3A54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C8D933-0FBC-F481-A3A5-D57ECF51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032A-191C-4784-B094-5CE1F700F3FF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DA8ACC-A408-7B87-4060-DBB00780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EC5F56-9B5A-1248-1D40-9878B5A4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B490-D95A-4A5A-B7BB-C21BE0CEA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92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D6B661-B975-604A-C421-361E1E35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032A-191C-4784-B094-5CE1F700F3FF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A544F2-BFB0-751A-7419-4EA2DB92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098DA4-CDC6-7349-E201-18CBFCC8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B490-D95A-4A5A-B7BB-C21BE0CEA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31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95871-843B-E16E-6FE2-960E441A0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D90986-42D3-E4BD-4752-47450B962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672FD9-AA27-A638-D680-7FA4DC267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43E09F-AA8D-BFA4-57B5-AAC7F1A6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032A-191C-4784-B094-5CE1F700F3FF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A71B73-DD47-076B-DC8F-D2F7207E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FB2477-84E0-4174-D681-3CBF8206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B490-D95A-4A5A-B7BB-C21BE0CEA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8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1204D-5C35-3FA2-DFF8-95A661FA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74C647-B6F9-AAEC-950C-3FBF1ACD9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90EEDE-8CAB-63E4-12B2-DD9507230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757A82-494F-78D0-8E70-8208F63B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032A-191C-4784-B094-5CE1F700F3FF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612CBB-9ADA-0F8F-1F37-FFA760658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D832EF-54CB-0D1D-9440-3589334D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B490-D95A-4A5A-B7BB-C21BE0CEA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49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F42FF2-709A-405F-BEA5-1DD6438D0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EBAEE3-7151-4272-2D8A-37DEA005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15A580-793B-F77A-DBDA-D3FF4D6DA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0032A-191C-4784-B094-5CE1F700F3FF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AF7BD2-B622-043C-7C39-783335236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CDE1E-C203-4461-9ADB-B03BBFCE1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8B490-D95A-4A5A-B7BB-C21BE0CEA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20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B768EC15-F896-51A0-6C4E-07E69B8C35BB}"/>
              </a:ext>
            </a:extLst>
          </p:cNvPr>
          <p:cNvSpPr/>
          <p:nvPr/>
        </p:nvSpPr>
        <p:spPr>
          <a:xfrm>
            <a:off x="0" y="1783080"/>
            <a:ext cx="12192000" cy="3154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B8BCE5-602E-3059-FDBE-D8FED7FD22B3}"/>
              </a:ext>
            </a:extLst>
          </p:cNvPr>
          <p:cNvSpPr/>
          <p:nvPr/>
        </p:nvSpPr>
        <p:spPr>
          <a:xfrm>
            <a:off x="-73152" y="704088"/>
            <a:ext cx="12344400" cy="1078992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F9D6A1-F5C5-9A3D-1F18-BB1029A4142F}"/>
              </a:ext>
            </a:extLst>
          </p:cNvPr>
          <p:cNvSpPr/>
          <p:nvPr/>
        </p:nvSpPr>
        <p:spPr>
          <a:xfrm>
            <a:off x="0" y="0"/>
            <a:ext cx="12192000" cy="7132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F5489-72BC-2E95-F3FD-4E5EE30694AC}"/>
              </a:ext>
            </a:extLst>
          </p:cNvPr>
          <p:cNvSpPr txBox="1"/>
          <p:nvPr/>
        </p:nvSpPr>
        <p:spPr>
          <a:xfrm>
            <a:off x="10204704" y="198156"/>
            <a:ext cx="1622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로그인</a:t>
            </a:r>
            <a:r>
              <a:rPr lang="en-US" altLang="ko-KR" sz="1400" b="1" dirty="0">
                <a:solidFill>
                  <a:schemeClr val="bg1"/>
                </a:solidFill>
              </a:rPr>
              <a:t> | </a:t>
            </a:r>
            <a:r>
              <a:rPr lang="ko-KR" altLang="en-US" sz="1400" b="1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A10AA-D20D-1652-A0AD-2ECC53D0896C}"/>
              </a:ext>
            </a:extLst>
          </p:cNvPr>
          <p:cNvSpPr txBox="1"/>
          <p:nvPr/>
        </p:nvSpPr>
        <p:spPr>
          <a:xfrm>
            <a:off x="1042416" y="858862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홈페이지명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AC785D4-4186-23B7-A0F5-69715E4F3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63" y="789756"/>
            <a:ext cx="929073" cy="907654"/>
          </a:xfrm>
          <a:prstGeom prst="rect">
            <a:avLst/>
          </a:prstGeom>
        </p:spPr>
      </p:pic>
      <p:pic>
        <p:nvPicPr>
          <p:cNvPr id="14" name="그래픽 13" descr="돋보기 단색으로 채워진">
            <a:extLst>
              <a:ext uri="{FF2B5EF4-FFF2-40B4-BE49-F238E27FC236}">
                <a16:creationId xmlns:a16="http://schemas.microsoft.com/office/drawing/2014/main" id="{AC251472-C346-DE46-B721-B1487D29F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0493" y="990600"/>
            <a:ext cx="515112" cy="515112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444E0A9-C94A-7849-6D55-7A269C30DD9B}"/>
              </a:ext>
            </a:extLst>
          </p:cNvPr>
          <p:cNvSpPr/>
          <p:nvPr/>
        </p:nvSpPr>
        <p:spPr>
          <a:xfrm>
            <a:off x="7618193" y="1005840"/>
            <a:ext cx="3575304" cy="4846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3B59335-E2F6-3C25-2449-F3EDD5F8E9C8}"/>
              </a:ext>
            </a:extLst>
          </p:cNvPr>
          <p:cNvCxnSpPr>
            <a:cxnSpLocks/>
          </p:cNvCxnSpPr>
          <p:nvPr/>
        </p:nvCxnSpPr>
        <p:spPr>
          <a:xfrm>
            <a:off x="11400544" y="1106424"/>
            <a:ext cx="42976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71D2D86-35BF-A4F8-134E-592B753C3129}"/>
              </a:ext>
            </a:extLst>
          </p:cNvPr>
          <p:cNvCxnSpPr>
            <a:cxnSpLocks/>
          </p:cNvCxnSpPr>
          <p:nvPr/>
        </p:nvCxnSpPr>
        <p:spPr>
          <a:xfrm>
            <a:off x="11406640" y="1222248"/>
            <a:ext cx="42976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C21C1B1-3FA4-998C-764C-AEA5EB59B1AF}"/>
              </a:ext>
            </a:extLst>
          </p:cNvPr>
          <p:cNvCxnSpPr>
            <a:cxnSpLocks/>
          </p:cNvCxnSpPr>
          <p:nvPr/>
        </p:nvCxnSpPr>
        <p:spPr>
          <a:xfrm>
            <a:off x="11406640" y="1341120"/>
            <a:ext cx="42976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B041D3DC-B736-D312-9228-8A6E69E23C71}"/>
              </a:ext>
            </a:extLst>
          </p:cNvPr>
          <p:cNvSpPr/>
          <p:nvPr/>
        </p:nvSpPr>
        <p:spPr>
          <a:xfrm>
            <a:off x="137159" y="3149342"/>
            <a:ext cx="548640" cy="55931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4556F9A-3C35-CC30-8280-0B70FB0C142E}"/>
              </a:ext>
            </a:extLst>
          </p:cNvPr>
          <p:cNvSpPr/>
          <p:nvPr/>
        </p:nvSpPr>
        <p:spPr>
          <a:xfrm>
            <a:off x="11506201" y="3149342"/>
            <a:ext cx="548640" cy="55931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801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4B8BCE5-602E-3059-FDBE-D8FED7FD22B3}"/>
              </a:ext>
            </a:extLst>
          </p:cNvPr>
          <p:cNvSpPr/>
          <p:nvPr/>
        </p:nvSpPr>
        <p:spPr>
          <a:xfrm>
            <a:off x="-73152" y="704088"/>
            <a:ext cx="12344400" cy="1078992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F9D6A1-F5C5-9A3D-1F18-BB1029A4142F}"/>
              </a:ext>
            </a:extLst>
          </p:cNvPr>
          <p:cNvSpPr/>
          <p:nvPr/>
        </p:nvSpPr>
        <p:spPr>
          <a:xfrm>
            <a:off x="0" y="0"/>
            <a:ext cx="12192000" cy="7132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F5489-72BC-2E95-F3FD-4E5EE30694AC}"/>
              </a:ext>
            </a:extLst>
          </p:cNvPr>
          <p:cNvSpPr txBox="1"/>
          <p:nvPr/>
        </p:nvSpPr>
        <p:spPr>
          <a:xfrm>
            <a:off x="10204704" y="198156"/>
            <a:ext cx="1622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로그인</a:t>
            </a:r>
            <a:r>
              <a:rPr lang="en-US" altLang="ko-KR" sz="1400" b="1" dirty="0">
                <a:solidFill>
                  <a:schemeClr val="bg1"/>
                </a:solidFill>
              </a:rPr>
              <a:t> | </a:t>
            </a:r>
            <a:r>
              <a:rPr lang="ko-KR" altLang="en-US" sz="1400" b="1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A10AA-D20D-1652-A0AD-2ECC53D0896C}"/>
              </a:ext>
            </a:extLst>
          </p:cNvPr>
          <p:cNvSpPr txBox="1"/>
          <p:nvPr/>
        </p:nvSpPr>
        <p:spPr>
          <a:xfrm>
            <a:off x="1042416" y="85886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err="1"/>
              <a:t>쀾쀾</a:t>
            </a:r>
            <a:endParaRPr lang="ko-KR" altLang="en-US" sz="4400" b="1" dirty="0"/>
          </a:p>
        </p:txBody>
      </p:sp>
      <p:pic>
        <p:nvPicPr>
          <p:cNvPr id="14" name="그래픽 13" descr="돋보기 단색으로 채워진">
            <a:extLst>
              <a:ext uri="{FF2B5EF4-FFF2-40B4-BE49-F238E27FC236}">
                <a16:creationId xmlns:a16="http://schemas.microsoft.com/office/drawing/2014/main" id="{AC251472-C346-DE46-B721-B1487D29F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0493" y="990600"/>
            <a:ext cx="515112" cy="515112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444E0A9-C94A-7849-6D55-7A269C30DD9B}"/>
              </a:ext>
            </a:extLst>
          </p:cNvPr>
          <p:cNvSpPr/>
          <p:nvPr/>
        </p:nvSpPr>
        <p:spPr>
          <a:xfrm>
            <a:off x="7618193" y="1005840"/>
            <a:ext cx="3575304" cy="4846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3B59335-E2F6-3C25-2449-F3EDD5F8E9C8}"/>
              </a:ext>
            </a:extLst>
          </p:cNvPr>
          <p:cNvCxnSpPr>
            <a:cxnSpLocks/>
          </p:cNvCxnSpPr>
          <p:nvPr/>
        </p:nvCxnSpPr>
        <p:spPr>
          <a:xfrm>
            <a:off x="11400544" y="1106424"/>
            <a:ext cx="42976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71D2D86-35BF-A4F8-134E-592B753C3129}"/>
              </a:ext>
            </a:extLst>
          </p:cNvPr>
          <p:cNvCxnSpPr>
            <a:cxnSpLocks/>
          </p:cNvCxnSpPr>
          <p:nvPr/>
        </p:nvCxnSpPr>
        <p:spPr>
          <a:xfrm>
            <a:off x="11406640" y="1222248"/>
            <a:ext cx="42976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C21C1B1-3FA4-998C-764C-AEA5EB59B1AF}"/>
              </a:ext>
            </a:extLst>
          </p:cNvPr>
          <p:cNvCxnSpPr>
            <a:cxnSpLocks/>
          </p:cNvCxnSpPr>
          <p:nvPr/>
        </p:nvCxnSpPr>
        <p:spPr>
          <a:xfrm>
            <a:off x="11406640" y="1341120"/>
            <a:ext cx="42976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8005DDB-785C-3B24-7D42-96F603413F6B}"/>
              </a:ext>
            </a:extLst>
          </p:cNvPr>
          <p:cNvCxnSpPr/>
          <p:nvPr/>
        </p:nvCxnSpPr>
        <p:spPr>
          <a:xfrm>
            <a:off x="521208" y="2587752"/>
            <a:ext cx="1104595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95A7308-9A5E-C38F-B3BC-A8249A6587E9}"/>
              </a:ext>
            </a:extLst>
          </p:cNvPr>
          <p:cNvSpPr txBox="1"/>
          <p:nvPr/>
        </p:nvSpPr>
        <p:spPr>
          <a:xfrm>
            <a:off x="521208" y="2002977"/>
            <a:ext cx="2675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2060"/>
                </a:solidFill>
              </a:rPr>
              <a:t>&gt; </a:t>
            </a:r>
            <a:r>
              <a:rPr lang="ko-KR" altLang="en-US" sz="3200" b="1" dirty="0">
                <a:solidFill>
                  <a:srgbClr val="002060"/>
                </a:solidFill>
              </a:rPr>
              <a:t>마이페이지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8F9AB6-602C-DD4C-7269-9F7C6152E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21696" y="736465"/>
            <a:ext cx="959569" cy="97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6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D578FFD-2227-37C2-9FDE-494653FFF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48" y="2654372"/>
            <a:ext cx="10776703" cy="42036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F213245-2363-E58C-233F-DCBF594E7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06482"/>
            <a:ext cx="12192000" cy="211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8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0539F49-2EBC-4660-0265-E2859986A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0288"/>
            <a:ext cx="12192000" cy="157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9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4B8BCE5-602E-3059-FDBE-D8FED7FD22B3}"/>
              </a:ext>
            </a:extLst>
          </p:cNvPr>
          <p:cNvSpPr/>
          <p:nvPr/>
        </p:nvSpPr>
        <p:spPr>
          <a:xfrm>
            <a:off x="-73152" y="704088"/>
            <a:ext cx="12344400" cy="1078992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F9D6A1-F5C5-9A3D-1F18-BB1029A4142F}"/>
              </a:ext>
            </a:extLst>
          </p:cNvPr>
          <p:cNvSpPr/>
          <p:nvPr/>
        </p:nvSpPr>
        <p:spPr>
          <a:xfrm>
            <a:off x="0" y="0"/>
            <a:ext cx="12192000" cy="7132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F5489-72BC-2E95-F3FD-4E5EE30694AC}"/>
              </a:ext>
            </a:extLst>
          </p:cNvPr>
          <p:cNvSpPr txBox="1"/>
          <p:nvPr/>
        </p:nvSpPr>
        <p:spPr>
          <a:xfrm>
            <a:off x="10131552" y="198156"/>
            <a:ext cx="2044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로그아웃 </a:t>
            </a:r>
            <a:r>
              <a:rPr lang="en-US" altLang="ko-KR" sz="1400" b="1" dirty="0">
                <a:solidFill>
                  <a:schemeClr val="bg1"/>
                </a:solidFill>
              </a:rPr>
              <a:t>| </a:t>
            </a:r>
            <a:r>
              <a:rPr lang="ko-KR" altLang="en-US" sz="1400" b="1" dirty="0">
                <a:solidFill>
                  <a:schemeClr val="bg1"/>
                </a:solidFill>
              </a:rPr>
              <a:t>마이페이지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A10AA-D20D-1652-A0AD-2ECC53D0896C}"/>
              </a:ext>
            </a:extLst>
          </p:cNvPr>
          <p:cNvSpPr txBox="1"/>
          <p:nvPr/>
        </p:nvSpPr>
        <p:spPr>
          <a:xfrm>
            <a:off x="1042416" y="858862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홈페이지명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AC785D4-4186-23B7-A0F5-69715E4F3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63" y="789756"/>
            <a:ext cx="929073" cy="907654"/>
          </a:xfrm>
          <a:prstGeom prst="rect">
            <a:avLst/>
          </a:prstGeom>
        </p:spPr>
      </p:pic>
      <p:pic>
        <p:nvPicPr>
          <p:cNvPr id="14" name="그래픽 13" descr="돋보기 단색으로 채워진">
            <a:extLst>
              <a:ext uri="{FF2B5EF4-FFF2-40B4-BE49-F238E27FC236}">
                <a16:creationId xmlns:a16="http://schemas.microsoft.com/office/drawing/2014/main" id="{AC251472-C346-DE46-B721-B1487D29F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0493" y="990600"/>
            <a:ext cx="515112" cy="515112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444E0A9-C94A-7849-6D55-7A269C30DD9B}"/>
              </a:ext>
            </a:extLst>
          </p:cNvPr>
          <p:cNvSpPr/>
          <p:nvPr/>
        </p:nvSpPr>
        <p:spPr>
          <a:xfrm>
            <a:off x="7618193" y="1005840"/>
            <a:ext cx="3575304" cy="4846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3B59335-E2F6-3C25-2449-F3EDD5F8E9C8}"/>
              </a:ext>
            </a:extLst>
          </p:cNvPr>
          <p:cNvCxnSpPr>
            <a:cxnSpLocks/>
          </p:cNvCxnSpPr>
          <p:nvPr/>
        </p:nvCxnSpPr>
        <p:spPr>
          <a:xfrm>
            <a:off x="11400544" y="1106424"/>
            <a:ext cx="42976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71D2D86-35BF-A4F8-134E-592B753C3129}"/>
              </a:ext>
            </a:extLst>
          </p:cNvPr>
          <p:cNvCxnSpPr>
            <a:cxnSpLocks/>
          </p:cNvCxnSpPr>
          <p:nvPr/>
        </p:nvCxnSpPr>
        <p:spPr>
          <a:xfrm>
            <a:off x="11406640" y="1222248"/>
            <a:ext cx="42976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C21C1B1-3FA4-998C-764C-AEA5EB59B1AF}"/>
              </a:ext>
            </a:extLst>
          </p:cNvPr>
          <p:cNvCxnSpPr>
            <a:cxnSpLocks/>
          </p:cNvCxnSpPr>
          <p:nvPr/>
        </p:nvCxnSpPr>
        <p:spPr>
          <a:xfrm>
            <a:off x="11406640" y="1341120"/>
            <a:ext cx="42976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33117CA-7553-C67A-B81A-923687E423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58" b="44398"/>
          <a:stretch/>
        </p:blipFill>
        <p:spPr>
          <a:xfrm>
            <a:off x="222504" y="2075688"/>
            <a:ext cx="9228104" cy="23865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25D8709-704A-7E9C-92D8-F56C323FFB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5860"/>
          <a:stretch/>
        </p:blipFill>
        <p:spPr>
          <a:xfrm>
            <a:off x="221263" y="4806696"/>
            <a:ext cx="9348217" cy="189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4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4B8BCE5-602E-3059-FDBE-D8FED7FD22B3}"/>
              </a:ext>
            </a:extLst>
          </p:cNvPr>
          <p:cNvSpPr/>
          <p:nvPr/>
        </p:nvSpPr>
        <p:spPr>
          <a:xfrm>
            <a:off x="-73152" y="704088"/>
            <a:ext cx="12344400" cy="1078992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F9D6A1-F5C5-9A3D-1F18-BB1029A4142F}"/>
              </a:ext>
            </a:extLst>
          </p:cNvPr>
          <p:cNvSpPr/>
          <p:nvPr/>
        </p:nvSpPr>
        <p:spPr>
          <a:xfrm>
            <a:off x="0" y="0"/>
            <a:ext cx="12192000" cy="7132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F5489-72BC-2E95-F3FD-4E5EE30694AC}"/>
              </a:ext>
            </a:extLst>
          </p:cNvPr>
          <p:cNvSpPr txBox="1"/>
          <p:nvPr/>
        </p:nvSpPr>
        <p:spPr>
          <a:xfrm>
            <a:off x="10204704" y="198156"/>
            <a:ext cx="1622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로그인</a:t>
            </a:r>
            <a:r>
              <a:rPr lang="en-US" altLang="ko-KR" sz="1400" b="1" dirty="0">
                <a:solidFill>
                  <a:schemeClr val="bg1"/>
                </a:solidFill>
              </a:rPr>
              <a:t> | </a:t>
            </a:r>
            <a:r>
              <a:rPr lang="ko-KR" altLang="en-US" sz="1400" b="1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A10AA-D20D-1652-A0AD-2ECC53D0896C}"/>
              </a:ext>
            </a:extLst>
          </p:cNvPr>
          <p:cNvSpPr txBox="1"/>
          <p:nvPr/>
        </p:nvSpPr>
        <p:spPr>
          <a:xfrm>
            <a:off x="1042416" y="858862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홈페이지명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AC785D4-4186-23B7-A0F5-69715E4F3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63" y="789756"/>
            <a:ext cx="929073" cy="907654"/>
          </a:xfrm>
          <a:prstGeom prst="rect">
            <a:avLst/>
          </a:prstGeom>
        </p:spPr>
      </p:pic>
      <p:pic>
        <p:nvPicPr>
          <p:cNvPr id="14" name="그래픽 13" descr="돋보기 단색으로 채워진">
            <a:extLst>
              <a:ext uri="{FF2B5EF4-FFF2-40B4-BE49-F238E27FC236}">
                <a16:creationId xmlns:a16="http://schemas.microsoft.com/office/drawing/2014/main" id="{AC251472-C346-DE46-B721-B1487D29F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0493" y="990600"/>
            <a:ext cx="515112" cy="515112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444E0A9-C94A-7849-6D55-7A269C30DD9B}"/>
              </a:ext>
            </a:extLst>
          </p:cNvPr>
          <p:cNvSpPr/>
          <p:nvPr/>
        </p:nvSpPr>
        <p:spPr>
          <a:xfrm>
            <a:off x="7618193" y="1005840"/>
            <a:ext cx="3575304" cy="4846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3B59335-E2F6-3C25-2449-F3EDD5F8E9C8}"/>
              </a:ext>
            </a:extLst>
          </p:cNvPr>
          <p:cNvCxnSpPr>
            <a:cxnSpLocks/>
          </p:cNvCxnSpPr>
          <p:nvPr/>
        </p:nvCxnSpPr>
        <p:spPr>
          <a:xfrm>
            <a:off x="11400544" y="1106424"/>
            <a:ext cx="42976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71D2D86-35BF-A4F8-134E-592B753C3129}"/>
              </a:ext>
            </a:extLst>
          </p:cNvPr>
          <p:cNvCxnSpPr>
            <a:cxnSpLocks/>
          </p:cNvCxnSpPr>
          <p:nvPr/>
        </p:nvCxnSpPr>
        <p:spPr>
          <a:xfrm>
            <a:off x="11406640" y="1222248"/>
            <a:ext cx="42976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C21C1B1-3FA4-998C-764C-AEA5EB59B1AF}"/>
              </a:ext>
            </a:extLst>
          </p:cNvPr>
          <p:cNvCxnSpPr>
            <a:cxnSpLocks/>
          </p:cNvCxnSpPr>
          <p:nvPr/>
        </p:nvCxnSpPr>
        <p:spPr>
          <a:xfrm>
            <a:off x="11406640" y="1341120"/>
            <a:ext cx="42976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B89CF4F-3E0F-B9E3-7A97-D75C23945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283" y="1974778"/>
            <a:ext cx="6445322" cy="479711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3A63385-D83B-12DB-AFC3-64F9CE2DC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9192" y="2002211"/>
            <a:ext cx="2741352" cy="445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7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D16C86D-13AC-06DB-CDB1-E671D8C78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30" y="190247"/>
            <a:ext cx="7567316" cy="58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29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37192BB-4849-848A-DD7F-317389015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679" y="75909"/>
            <a:ext cx="7643522" cy="670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5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4B8BCE5-602E-3059-FDBE-D8FED7FD22B3}"/>
              </a:ext>
            </a:extLst>
          </p:cNvPr>
          <p:cNvSpPr/>
          <p:nvPr/>
        </p:nvSpPr>
        <p:spPr>
          <a:xfrm>
            <a:off x="-73152" y="704088"/>
            <a:ext cx="12344400" cy="1078992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F9D6A1-F5C5-9A3D-1F18-BB1029A4142F}"/>
              </a:ext>
            </a:extLst>
          </p:cNvPr>
          <p:cNvSpPr/>
          <p:nvPr/>
        </p:nvSpPr>
        <p:spPr>
          <a:xfrm>
            <a:off x="0" y="0"/>
            <a:ext cx="12192000" cy="7132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F5489-72BC-2E95-F3FD-4E5EE30694AC}"/>
              </a:ext>
            </a:extLst>
          </p:cNvPr>
          <p:cNvSpPr txBox="1"/>
          <p:nvPr/>
        </p:nvSpPr>
        <p:spPr>
          <a:xfrm>
            <a:off x="10204704" y="198156"/>
            <a:ext cx="1622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로그인</a:t>
            </a:r>
            <a:r>
              <a:rPr lang="en-US" altLang="ko-KR" sz="1400" b="1" dirty="0">
                <a:solidFill>
                  <a:schemeClr val="bg1"/>
                </a:solidFill>
              </a:rPr>
              <a:t> | </a:t>
            </a:r>
            <a:r>
              <a:rPr lang="ko-KR" altLang="en-US" sz="1400" b="1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A10AA-D20D-1652-A0AD-2ECC53D0896C}"/>
              </a:ext>
            </a:extLst>
          </p:cNvPr>
          <p:cNvSpPr txBox="1"/>
          <p:nvPr/>
        </p:nvSpPr>
        <p:spPr>
          <a:xfrm>
            <a:off x="1042416" y="858862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홈페이지명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AC785D4-4186-23B7-A0F5-69715E4F3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63" y="789756"/>
            <a:ext cx="929073" cy="907654"/>
          </a:xfrm>
          <a:prstGeom prst="rect">
            <a:avLst/>
          </a:prstGeom>
        </p:spPr>
      </p:pic>
      <p:pic>
        <p:nvPicPr>
          <p:cNvPr id="14" name="그래픽 13" descr="돋보기 단색으로 채워진">
            <a:extLst>
              <a:ext uri="{FF2B5EF4-FFF2-40B4-BE49-F238E27FC236}">
                <a16:creationId xmlns:a16="http://schemas.microsoft.com/office/drawing/2014/main" id="{AC251472-C346-DE46-B721-B1487D29F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0493" y="990600"/>
            <a:ext cx="515112" cy="515112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444E0A9-C94A-7849-6D55-7A269C30DD9B}"/>
              </a:ext>
            </a:extLst>
          </p:cNvPr>
          <p:cNvSpPr/>
          <p:nvPr/>
        </p:nvSpPr>
        <p:spPr>
          <a:xfrm>
            <a:off x="7618193" y="1005840"/>
            <a:ext cx="3575304" cy="4846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3B59335-E2F6-3C25-2449-F3EDD5F8E9C8}"/>
              </a:ext>
            </a:extLst>
          </p:cNvPr>
          <p:cNvCxnSpPr>
            <a:cxnSpLocks/>
          </p:cNvCxnSpPr>
          <p:nvPr/>
        </p:nvCxnSpPr>
        <p:spPr>
          <a:xfrm>
            <a:off x="11400544" y="1106424"/>
            <a:ext cx="42976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71D2D86-35BF-A4F8-134E-592B753C3129}"/>
              </a:ext>
            </a:extLst>
          </p:cNvPr>
          <p:cNvCxnSpPr>
            <a:cxnSpLocks/>
          </p:cNvCxnSpPr>
          <p:nvPr/>
        </p:nvCxnSpPr>
        <p:spPr>
          <a:xfrm>
            <a:off x="11406640" y="1222248"/>
            <a:ext cx="42976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C21C1B1-3FA4-998C-764C-AEA5EB59B1AF}"/>
              </a:ext>
            </a:extLst>
          </p:cNvPr>
          <p:cNvCxnSpPr>
            <a:cxnSpLocks/>
          </p:cNvCxnSpPr>
          <p:nvPr/>
        </p:nvCxnSpPr>
        <p:spPr>
          <a:xfrm>
            <a:off x="11406640" y="1341120"/>
            <a:ext cx="42976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D9E9AFD-DCB7-0804-2D51-C5A056F6D008}"/>
              </a:ext>
            </a:extLst>
          </p:cNvPr>
          <p:cNvCxnSpPr/>
          <p:nvPr/>
        </p:nvCxnSpPr>
        <p:spPr>
          <a:xfrm>
            <a:off x="521208" y="2587752"/>
            <a:ext cx="1104595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03315F-AD22-06D0-0D9E-BEA825B307DF}"/>
              </a:ext>
            </a:extLst>
          </p:cNvPr>
          <p:cNvSpPr txBox="1"/>
          <p:nvPr/>
        </p:nvSpPr>
        <p:spPr>
          <a:xfrm>
            <a:off x="521208" y="2002977"/>
            <a:ext cx="1854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2060"/>
                </a:solidFill>
              </a:rPr>
              <a:t>&gt; </a:t>
            </a:r>
            <a:r>
              <a:rPr lang="ko-KR" altLang="en-US" sz="3200" b="1" dirty="0">
                <a:solidFill>
                  <a:srgbClr val="002060"/>
                </a:solidFill>
              </a:rPr>
              <a:t>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9BE560-3F06-4C8A-E0CE-AEE312200AA6}"/>
              </a:ext>
            </a:extLst>
          </p:cNvPr>
          <p:cNvSpPr/>
          <p:nvPr/>
        </p:nvSpPr>
        <p:spPr>
          <a:xfrm>
            <a:off x="4203815" y="3429000"/>
            <a:ext cx="3346704" cy="5212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A4373A-EFC3-98B6-2B90-268E69EF9EEC}"/>
              </a:ext>
            </a:extLst>
          </p:cNvPr>
          <p:cNvSpPr/>
          <p:nvPr/>
        </p:nvSpPr>
        <p:spPr>
          <a:xfrm>
            <a:off x="4203815" y="4011161"/>
            <a:ext cx="3346704" cy="5212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CD5FB4-15E1-DD51-B44C-6D7AA5B4D5AD}"/>
              </a:ext>
            </a:extLst>
          </p:cNvPr>
          <p:cNvSpPr/>
          <p:nvPr/>
        </p:nvSpPr>
        <p:spPr>
          <a:xfrm>
            <a:off x="4203815" y="4593322"/>
            <a:ext cx="3346704" cy="521203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EFA125-88A4-76CC-48C6-F4C5BDB60449}"/>
              </a:ext>
            </a:extLst>
          </p:cNvPr>
          <p:cNvSpPr txBox="1"/>
          <p:nvPr/>
        </p:nvSpPr>
        <p:spPr>
          <a:xfrm>
            <a:off x="2944368" y="35049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A5DF32-11E1-36B4-8497-BD8D426DE2C8}"/>
              </a:ext>
            </a:extLst>
          </p:cNvPr>
          <p:cNvSpPr txBox="1"/>
          <p:nvPr/>
        </p:nvSpPr>
        <p:spPr>
          <a:xfrm>
            <a:off x="2944368" y="40855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</p:spTree>
    <p:extLst>
      <p:ext uri="{BB962C8B-B14F-4D97-AF65-F5344CB8AC3E}">
        <p14:creationId xmlns:p14="http://schemas.microsoft.com/office/powerpoint/2010/main" val="322627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4B8BCE5-602E-3059-FDBE-D8FED7FD22B3}"/>
              </a:ext>
            </a:extLst>
          </p:cNvPr>
          <p:cNvSpPr/>
          <p:nvPr/>
        </p:nvSpPr>
        <p:spPr>
          <a:xfrm>
            <a:off x="-73152" y="704088"/>
            <a:ext cx="12344400" cy="1078992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F9D6A1-F5C5-9A3D-1F18-BB1029A4142F}"/>
              </a:ext>
            </a:extLst>
          </p:cNvPr>
          <p:cNvSpPr/>
          <p:nvPr/>
        </p:nvSpPr>
        <p:spPr>
          <a:xfrm>
            <a:off x="0" y="0"/>
            <a:ext cx="12192000" cy="7132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F5489-72BC-2E95-F3FD-4E5EE30694AC}"/>
              </a:ext>
            </a:extLst>
          </p:cNvPr>
          <p:cNvSpPr txBox="1"/>
          <p:nvPr/>
        </p:nvSpPr>
        <p:spPr>
          <a:xfrm>
            <a:off x="10204704" y="198156"/>
            <a:ext cx="1622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로그인</a:t>
            </a:r>
            <a:r>
              <a:rPr lang="en-US" altLang="ko-KR" sz="1400" b="1" dirty="0">
                <a:solidFill>
                  <a:schemeClr val="bg1"/>
                </a:solidFill>
              </a:rPr>
              <a:t> | </a:t>
            </a:r>
            <a:r>
              <a:rPr lang="ko-KR" altLang="en-US" sz="1400" b="1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A10AA-D20D-1652-A0AD-2ECC53D0896C}"/>
              </a:ext>
            </a:extLst>
          </p:cNvPr>
          <p:cNvSpPr txBox="1"/>
          <p:nvPr/>
        </p:nvSpPr>
        <p:spPr>
          <a:xfrm>
            <a:off x="1042416" y="858862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홈페이지명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AC785D4-4186-23B7-A0F5-69715E4F3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63" y="789756"/>
            <a:ext cx="929073" cy="907654"/>
          </a:xfrm>
          <a:prstGeom prst="rect">
            <a:avLst/>
          </a:prstGeom>
        </p:spPr>
      </p:pic>
      <p:pic>
        <p:nvPicPr>
          <p:cNvPr id="14" name="그래픽 13" descr="돋보기 단색으로 채워진">
            <a:extLst>
              <a:ext uri="{FF2B5EF4-FFF2-40B4-BE49-F238E27FC236}">
                <a16:creationId xmlns:a16="http://schemas.microsoft.com/office/drawing/2014/main" id="{AC251472-C346-DE46-B721-B1487D29F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0493" y="990600"/>
            <a:ext cx="515112" cy="515112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444E0A9-C94A-7849-6D55-7A269C30DD9B}"/>
              </a:ext>
            </a:extLst>
          </p:cNvPr>
          <p:cNvSpPr/>
          <p:nvPr/>
        </p:nvSpPr>
        <p:spPr>
          <a:xfrm>
            <a:off x="7618193" y="1005840"/>
            <a:ext cx="3575304" cy="4846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3B59335-E2F6-3C25-2449-F3EDD5F8E9C8}"/>
              </a:ext>
            </a:extLst>
          </p:cNvPr>
          <p:cNvCxnSpPr>
            <a:cxnSpLocks/>
          </p:cNvCxnSpPr>
          <p:nvPr/>
        </p:nvCxnSpPr>
        <p:spPr>
          <a:xfrm>
            <a:off x="11400544" y="1106424"/>
            <a:ext cx="42976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71D2D86-35BF-A4F8-134E-592B753C3129}"/>
              </a:ext>
            </a:extLst>
          </p:cNvPr>
          <p:cNvCxnSpPr>
            <a:cxnSpLocks/>
          </p:cNvCxnSpPr>
          <p:nvPr/>
        </p:nvCxnSpPr>
        <p:spPr>
          <a:xfrm>
            <a:off x="11406640" y="1222248"/>
            <a:ext cx="42976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C21C1B1-3FA4-998C-764C-AEA5EB59B1AF}"/>
              </a:ext>
            </a:extLst>
          </p:cNvPr>
          <p:cNvCxnSpPr>
            <a:cxnSpLocks/>
          </p:cNvCxnSpPr>
          <p:nvPr/>
        </p:nvCxnSpPr>
        <p:spPr>
          <a:xfrm>
            <a:off x="11406640" y="1341120"/>
            <a:ext cx="42976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D9E9AFD-DCB7-0804-2D51-C5A056F6D008}"/>
              </a:ext>
            </a:extLst>
          </p:cNvPr>
          <p:cNvCxnSpPr/>
          <p:nvPr/>
        </p:nvCxnSpPr>
        <p:spPr>
          <a:xfrm>
            <a:off x="521208" y="2587752"/>
            <a:ext cx="1104595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03315F-AD22-06D0-0D9E-BEA825B307DF}"/>
              </a:ext>
            </a:extLst>
          </p:cNvPr>
          <p:cNvSpPr txBox="1"/>
          <p:nvPr/>
        </p:nvSpPr>
        <p:spPr>
          <a:xfrm>
            <a:off x="521208" y="2002977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2060"/>
                </a:solidFill>
              </a:rPr>
              <a:t>&gt; </a:t>
            </a:r>
            <a:r>
              <a:rPr lang="ko-KR" altLang="en-US" sz="3200" b="1" dirty="0">
                <a:solidFill>
                  <a:srgbClr val="002060"/>
                </a:solidFill>
              </a:rPr>
              <a:t>회원가입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9BE560-3F06-4C8A-E0CE-AEE312200AA6}"/>
              </a:ext>
            </a:extLst>
          </p:cNvPr>
          <p:cNvSpPr/>
          <p:nvPr/>
        </p:nvSpPr>
        <p:spPr>
          <a:xfrm>
            <a:off x="4459847" y="2999232"/>
            <a:ext cx="3346704" cy="5212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A4373A-EFC3-98B6-2B90-268E69EF9EEC}"/>
              </a:ext>
            </a:extLst>
          </p:cNvPr>
          <p:cNvSpPr/>
          <p:nvPr/>
        </p:nvSpPr>
        <p:spPr>
          <a:xfrm>
            <a:off x="4459847" y="3654545"/>
            <a:ext cx="3346704" cy="5212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EFA125-88A4-76CC-48C6-F4C5BDB60449}"/>
              </a:ext>
            </a:extLst>
          </p:cNvPr>
          <p:cNvSpPr txBox="1"/>
          <p:nvPr/>
        </p:nvSpPr>
        <p:spPr>
          <a:xfrm>
            <a:off x="3200400" y="30751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A5DF32-11E1-36B4-8497-BD8D426DE2C8}"/>
              </a:ext>
            </a:extLst>
          </p:cNvPr>
          <p:cNvSpPr txBox="1"/>
          <p:nvPr/>
        </p:nvSpPr>
        <p:spPr>
          <a:xfrm>
            <a:off x="3200400" y="37289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닉네임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A8F60C-8343-26C8-86F3-038DB3B2F347}"/>
              </a:ext>
            </a:extLst>
          </p:cNvPr>
          <p:cNvSpPr/>
          <p:nvPr/>
        </p:nvSpPr>
        <p:spPr>
          <a:xfrm>
            <a:off x="4465943" y="4309865"/>
            <a:ext cx="3346704" cy="5212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DD153E-241F-116C-DF5D-3AFD64F109C1}"/>
              </a:ext>
            </a:extLst>
          </p:cNvPr>
          <p:cNvSpPr txBox="1"/>
          <p:nvPr/>
        </p:nvSpPr>
        <p:spPr>
          <a:xfrm>
            <a:off x="3206496" y="43659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65EA64B-778B-B64A-7E20-85419F801BD1}"/>
              </a:ext>
            </a:extLst>
          </p:cNvPr>
          <p:cNvSpPr/>
          <p:nvPr/>
        </p:nvSpPr>
        <p:spPr>
          <a:xfrm>
            <a:off x="4453751" y="4946897"/>
            <a:ext cx="3346704" cy="5212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55D817-7325-2320-4308-A670CBCD199B}"/>
              </a:ext>
            </a:extLst>
          </p:cNvPr>
          <p:cNvSpPr txBox="1"/>
          <p:nvPr/>
        </p:nvSpPr>
        <p:spPr>
          <a:xfrm>
            <a:off x="3194304" y="48841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</a:t>
            </a:r>
            <a:endParaRPr lang="en-US" altLang="ko-KR" dirty="0"/>
          </a:p>
          <a:p>
            <a:r>
              <a:rPr lang="ko-KR" altLang="en-US" dirty="0"/>
              <a:t> 확인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509A613-0E0C-7181-54CC-B6ECDF139CA4}"/>
              </a:ext>
            </a:extLst>
          </p:cNvPr>
          <p:cNvSpPr/>
          <p:nvPr/>
        </p:nvSpPr>
        <p:spPr>
          <a:xfrm>
            <a:off x="4459847" y="5583929"/>
            <a:ext cx="3346704" cy="521203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125881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42</Words>
  <Application>Microsoft Office PowerPoint</Application>
  <PresentationFormat>와이드스크린</PresentationFormat>
  <Paragraphs>26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2022-08-30T01:27:51Z</dcterms:created>
  <dcterms:modified xsi:type="dcterms:W3CDTF">2022-08-30T02:53:02Z</dcterms:modified>
</cp:coreProperties>
</file>