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45938-6237-455E-97E1-47E15AA37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FC5DA-DB77-4ED3-BE55-C1B66D0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09E7-E152-495F-A681-13A4ED2A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63992-7B28-496A-A8FC-DC80658B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C5C3A-D377-46C3-BC68-3BEE3FE1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2D7B-595D-4667-8130-C875FF91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41C8-A6D2-4DBD-A177-DA582D1D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2EFE8-57D7-4D8E-914D-98456478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7D899-8E35-4A22-955C-3DB146DA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AD1D2-BDFB-4052-AEB4-498B2EAB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8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FC7FF8-7D6B-4AAE-A23B-E6A3FAB04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A87A5-DCE7-41A0-BD45-D3C1C21F6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D3A73-64C8-48FD-9464-11A441A4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4FEC6-B433-4914-854A-7284E122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70052-34C5-40F8-B794-BC2826CB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2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D60D4-2584-48C4-9906-7F88A256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C3DEC-671C-4F37-B289-45E2825E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5B625-C177-4B1B-83E9-190BFBBF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0BE15-12A4-482F-A4F9-3A92E5EC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A7B8B-D607-4E3C-A1EF-E867B5CB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8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A7214-A6EB-4621-9F6C-B25A3BDA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41B2A-B0A1-46A3-931A-4B26A9D1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CCCB9-2A49-411B-B1EF-EE756CE3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D3E51-0894-43BF-99DC-1C62BE91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3F0EC-512B-4C8E-B76E-632FF90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45613-F362-44B8-888D-BE00837B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FC23B-9857-4D56-8234-5F918247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0A380-F544-4BD4-BB0A-3DE6D245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B42F3-EABE-4CA7-A82D-66FBEC69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20D34-BAB9-4990-A6DC-D1D97694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10175E-8E80-4C4F-AA2C-87EFB135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F5CE3-0F55-4FDA-81FD-7537374F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43345-34C8-4D53-80BD-FB3C078A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EB0A0-5DA2-41F3-93CF-1836FDD96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957B4-B86E-468E-AA45-2FE60A19D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384552-A5D6-45AA-89B3-3F66CAFE7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F504BC-1CC0-4D92-A4DE-2867C796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73220F-B2E2-4E33-938B-A1B16E80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E75E2C-E73A-4BD9-AB1E-E500CBF6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6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9098C-EADC-491B-9AAF-B770CD35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B925B-C256-4D8F-AD29-F13364BD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205CCE-97C5-4135-8AD9-6D02FC1D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FEAE3-EDFB-44BB-80A2-3EFCFC69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3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86E3DF-8661-4BBE-8CD1-B572D11A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FF8A0-5108-42AB-9D59-0DFDCC58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F7356-83E7-4885-B326-284460A7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945A6-9C6F-4970-A32B-EF309752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D503C-92C9-403A-A7D7-0480EC0C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84600-CD1F-4447-A155-DB1CCB3E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6939E7-7504-420E-BDF2-AC17FDD6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616AB-4819-41BC-9C01-D7EA4206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6FCA1-9DA7-40A8-B202-AA2A2C22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7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8FC24-5DA7-403E-9698-74E9EDF8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684CD-ABCC-4BE1-95A2-D9258633F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16926-36F7-4D49-92AA-CA490BA3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D9CC0-4606-47E2-9C96-FFA5B318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F3C7E-0561-438C-BB86-B829EE68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7B0D0-23C3-48CC-930A-13DD0C28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198281-5EF9-4FB9-9C80-9ABF8C5C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83366-8F01-4FE4-A0CF-E0FA0CCA8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00025-DF20-47A5-84F4-9466CC628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5B5C-7A2A-4564-BF2E-D3296CA22BEB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C0EB0-D496-40A5-AAFB-B0DA8732E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93039-1FF3-48E8-BD0A-9B712A52E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0CEC-524C-43DC-A49E-9EC699363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5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BA281-A458-4499-B951-F3D1E45CC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이영서의 조잡한 </a:t>
            </a:r>
            <a:r>
              <a:rPr lang="ko-KR" altLang="en-US" dirty="0" err="1"/>
              <a:t>피피티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20DD06-29C2-4242-AF87-897D539CE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5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8328D1-D93B-4DFD-8140-8CD083633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432" y="1552160"/>
            <a:ext cx="588368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9842E-ABA9-43F5-B8C0-3CFA1E1C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513" y="1552160"/>
            <a:ext cx="4506514" cy="40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8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EAF89-7ACC-47B0-BCA2-C635FDBB8398}"/>
              </a:ext>
            </a:extLst>
          </p:cNvPr>
          <p:cNvSpPr txBox="1"/>
          <p:nvPr/>
        </p:nvSpPr>
        <p:spPr>
          <a:xfrm>
            <a:off x="888763" y="307649"/>
            <a:ext cx="1079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라즈베리의</a:t>
            </a:r>
            <a:r>
              <a:rPr lang="ko-KR" altLang="en-US" dirty="0"/>
              <a:t> </a:t>
            </a:r>
            <a:r>
              <a:rPr lang="ko-KR" altLang="en-US" dirty="0" err="1"/>
              <a:t>아두이노버전</a:t>
            </a:r>
            <a:r>
              <a:rPr lang="ko-KR" altLang="en-US" dirty="0"/>
              <a:t> </a:t>
            </a:r>
            <a:r>
              <a:rPr lang="ko-KR" altLang="en-US" dirty="0" err="1"/>
              <a:t>라즈베리피코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5808B-815F-44F1-A086-DAAE8E6C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22" y="1222048"/>
            <a:ext cx="5552664" cy="45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94122-73E5-472A-AE31-6B35EF89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3" y="3332815"/>
            <a:ext cx="5953125" cy="2619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66D550-4967-498A-B376-A4C8771E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474239"/>
            <a:ext cx="5476875" cy="1619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3C08A-16BF-48F3-924A-B83EBA934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4" y="93114"/>
            <a:ext cx="5514975" cy="1381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129AEF-9846-486C-AF6D-45BB3F203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257" y="507451"/>
            <a:ext cx="69913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624695-45C9-4DFA-A3A1-915DD75B1C21}"/>
              </a:ext>
            </a:extLst>
          </p:cNvPr>
          <p:cNvSpPr/>
          <p:nvPr/>
        </p:nvSpPr>
        <p:spPr>
          <a:xfrm>
            <a:off x="1598063" y="2068083"/>
            <a:ext cx="33328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E6A245-570F-4FB8-A04F-A2D6D97D46DC}"/>
              </a:ext>
            </a:extLst>
          </p:cNvPr>
          <p:cNvSpPr/>
          <p:nvPr/>
        </p:nvSpPr>
        <p:spPr>
          <a:xfrm>
            <a:off x="1598063" y="2884644"/>
            <a:ext cx="33328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2F6B4-7863-46D1-A603-028197CF516B}"/>
              </a:ext>
            </a:extLst>
          </p:cNvPr>
          <p:cNvSpPr txBox="1"/>
          <p:nvPr/>
        </p:nvSpPr>
        <p:spPr>
          <a:xfrm>
            <a:off x="5708590" y="298172"/>
            <a:ext cx="32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신호등제어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6A9C9-13E2-4601-87EF-974F82F96EDE}"/>
              </a:ext>
            </a:extLst>
          </p:cNvPr>
          <p:cNvSpPr txBox="1"/>
          <p:nvPr/>
        </p:nvSpPr>
        <p:spPr>
          <a:xfrm>
            <a:off x="1598063" y="2068083"/>
            <a:ext cx="3332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직진</a:t>
            </a:r>
            <a:r>
              <a:rPr lang="en-US" altLang="ko-KR" dirty="0"/>
              <a:t>,</a:t>
            </a:r>
            <a:r>
              <a:rPr lang="ko-KR" altLang="en-US" dirty="0"/>
              <a:t>좌회전</a:t>
            </a:r>
            <a:r>
              <a:rPr lang="en-US" altLang="ko-KR" dirty="0"/>
              <a:t>,</a:t>
            </a:r>
            <a:r>
              <a:rPr lang="ko-KR" altLang="en-US" dirty="0"/>
              <a:t>우회전</a:t>
            </a:r>
            <a:r>
              <a:rPr lang="en-US" altLang="ko-KR" dirty="0"/>
              <a:t>,</a:t>
            </a:r>
            <a:r>
              <a:rPr lang="ko-KR" altLang="en-US" dirty="0"/>
              <a:t>수동제어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290901-4A67-4CBB-B743-6E5CAA61AA6B}"/>
              </a:ext>
            </a:extLst>
          </p:cNvPr>
          <p:cNvSpPr/>
          <p:nvPr/>
        </p:nvSpPr>
        <p:spPr>
          <a:xfrm>
            <a:off x="4580545" y="2068083"/>
            <a:ext cx="350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AAE0D3-788C-48B9-9715-781216E7ED2E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4755734" y="2068083"/>
            <a:ext cx="175189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514D1B-F771-48E0-BA7A-0FCAB07961CD}"/>
              </a:ext>
            </a:extLst>
          </p:cNvPr>
          <p:cNvCxnSpPr>
            <a:cxnSpLocks/>
          </p:cNvCxnSpPr>
          <p:nvPr/>
        </p:nvCxnSpPr>
        <p:spPr>
          <a:xfrm>
            <a:off x="4561317" y="2068083"/>
            <a:ext cx="175189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E496DF-7402-4F34-B6CA-00954EAA06E0}"/>
              </a:ext>
            </a:extLst>
          </p:cNvPr>
          <p:cNvSpPr txBox="1"/>
          <p:nvPr/>
        </p:nvSpPr>
        <p:spPr>
          <a:xfrm>
            <a:off x="1598063" y="2884644"/>
            <a:ext cx="3332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날씨상황에따른</a:t>
            </a:r>
            <a:r>
              <a:rPr lang="ko-KR" altLang="en-US" dirty="0"/>
              <a:t> 상황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585BF9-0156-4CF3-8EFA-A276D5F8F249}"/>
              </a:ext>
            </a:extLst>
          </p:cNvPr>
          <p:cNvSpPr/>
          <p:nvPr/>
        </p:nvSpPr>
        <p:spPr>
          <a:xfrm>
            <a:off x="4580545" y="2884644"/>
            <a:ext cx="350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DCC3DB-E6BB-49EA-9034-BD93BF88A081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4755734" y="2884644"/>
            <a:ext cx="175189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CEF9E2-7582-41C6-8082-BED25720A014}"/>
              </a:ext>
            </a:extLst>
          </p:cNvPr>
          <p:cNvCxnSpPr>
            <a:cxnSpLocks/>
          </p:cNvCxnSpPr>
          <p:nvPr/>
        </p:nvCxnSpPr>
        <p:spPr>
          <a:xfrm>
            <a:off x="4561317" y="2884644"/>
            <a:ext cx="175189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9AD12B-F74B-4454-9F48-AB1F23D56A24}"/>
              </a:ext>
            </a:extLst>
          </p:cNvPr>
          <p:cNvSpPr/>
          <p:nvPr/>
        </p:nvSpPr>
        <p:spPr>
          <a:xfrm>
            <a:off x="5161660" y="5118931"/>
            <a:ext cx="2281727" cy="82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66827F-08E1-4C6D-A192-88112D578E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1660" y="569863"/>
            <a:ext cx="2281727" cy="1124907"/>
          </a:xfrm>
          <a:prstGeom prst="rect">
            <a:avLst/>
          </a:prstGeom>
          <a:noFill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9CBCEB-073A-4052-9BC8-ACAACCC83BD5}"/>
              </a:ext>
            </a:extLst>
          </p:cNvPr>
          <p:cNvSpPr/>
          <p:nvPr/>
        </p:nvSpPr>
        <p:spPr>
          <a:xfrm>
            <a:off x="1598063" y="3253976"/>
            <a:ext cx="3332860" cy="1155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폭우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폭설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태풍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BBFE69-098C-4C21-A57F-27E7798D7B9D}"/>
              </a:ext>
            </a:extLst>
          </p:cNvPr>
          <p:cNvSpPr/>
          <p:nvPr/>
        </p:nvSpPr>
        <p:spPr>
          <a:xfrm>
            <a:off x="504202" y="3429000"/>
            <a:ext cx="769121" cy="6302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C7FEFE-5F13-4C80-95F9-20A88D29781F}"/>
              </a:ext>
            </a:extLst>
          </p:cNvPr>
          <p:cNvSpPr/>
          <p:nvPr/>
        </p:nvSpPr>
        <p:spPr>
          <a:xfrm>
            <a:off x="504201" y="1937623"/>
            <a:ext cx="769121" cy="6302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D10D25-D08E-4D0F-B1D5-D45977D62E5E}"/>
              </a:ext>
            </a:extLst>
          </p:cNvPr>
          <p:cNvSpPr/>
          <p:nvPr/>
        </p:nvSpPr>
        <p:spPr>
          <a:xfrm>
            <a:off x="6571715" y="1947839"/>
            <a:ext cx="769121" cy="630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AFAEA8-497E-4EF0-8E4D-235AC51291BE}"/>
              </a:ext>
            </a:extLst>
          </p:cNvPr>
          <p:cNvSpPr/>
          <p:nvPr/>
        </p:nvSpPr>
        <p:spPr>
          <a:xfrm>
            <a:off x="7595786" y="1983885"/>
            <a:ext cx="33328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47B83-D2C0-46F6-AC21-3954FBCCD11F}"/>
              </a:ext>
            </a:extLst>
          </p:cNvPr>
          <p:cNvSpPr txBox="1"/>
          <p:nvPr/>
        </p:nvSpPr>
        <p:spPr>
          <a:xfrm>
            <a:off x="7595786" y="1983885"/>
            <a:ext cx="3332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재난에따른상황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AFB8BA-6798-40D3-A9DB-B117C15D6048}"/>
              </a:ext>
            </a:extLst>
          </p:cNvPr>
          <p:cNvSpPr/>
          <p:nvPr/>
        </p:nvSpPr>
        <p:spPr>
          <a:xfrm>
            <a:off x="10578268" y="1983885"/>
            <a:ext cx="350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BB9A48-8151-41F9-A7A3-2382F30429CD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10753457" y="1983885"/>
            <a:ext cx="175189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B887E37-B1EC-42A2-9DAB-312AE8498669}"/>
              </a:ext>
            </a:extLst>
          </p:cNvPr>
          <p:cNvCxnSpPr>
            <a:cxnSpLocks/>
          </p:cNvCxnSpPr>
          <p:nvPr/>
        </p:nvCxnSpPr>
        <p:spPr>
          <a:xfrm>
            <a:off x="10559040" y="1983885"/>
            <a:ext cx="175189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76E008-1B2B-4E07-8686-D7FCBE471169}"/>
              </a:ext>
            </a:extLst>
          </p:cNvPr>
          <p:cNvSpPr/>
          <p:nvPr/>
        </p:nvSpPr>
        <p:spPr>
          <a:xfrm>
            <a:off x="7595786" y="2353217"/>
            <a:ext cx="3332860" cy="1155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대형교통사고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터널무너짐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낙석 등등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2C6502-CDD2-479E-958A-696BDD826BD5}"/>
              </a:ext>
            </a:extLst>
          </p:cNvPr>
          <p:cNvSpPr/>
          <p:nvPr/>
        </p:nvSpPr>
        <p:spPr>
          <a:xfrm>
            <a:off x="777667" y="153824"/>
            <a:ext cx="3332860" cy="6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신호등을 </a:t>
            </a:r>
            <a:r>
              <a:rPr lang="ko-KR" altLang="en-US" dirty="0" err="1"/>
              <a:t>고를수</a:t>
            </a:r>
            <a:r>
              <a:rPr lang="ko-KR" altLang="en-US" dirty="0"/>
              <a:t> 있는 </a:t>
            </a:r>
            <a:r>
              <a:rPr lang="ko-KR" altLang="en-US" dirty="0" err="1"/>
              <a:t>무언가가</a:t>
            </a:r>
            <a:r>
              <a:rPr lang="ko-KR" altLang="en-US" dirty="0"/>
              <a:t> 있으면 </a:t>
            </a:r>
            <a:r>
              <a:rPr lang="ko-KR" altLang="en-US" dirty="0" err="1"/>
              <a:t>좋을거같음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819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이영서의 조잡한 피피티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이영서의 조잡한 피피티</dc:title>
  <dc:creator>USER</dc:creator>
  <cp:lastModifiedBy>USER</cp:lastModifiedBy>
  <cp:revision>1</cp:revision>
  <dcterms:created xsi:type="dcterms:W3CDTF">2022-12-19T01:43:10Z</dcterms:created>
  <dcterms:modified xsi:type="dcterms:W3CDTF">2022-12-19T01:43:18Z</dcterms:modified>
</cp:coreProperties>
</file>