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76118"/>
            <a:ext cx="9081006" cy="14873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972" y="4672817"/>
            <a:ext cx="8820531" cy="12452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4756" y="2291392"/>
            <a:ext cx="858652" cy="859054"/>
            <a:chOff x="10574756" y="2291392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4756" y="22913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6104" y="7556707"/>
            <a:ext cx="858652" cy="859054"/>
            <a:chOff x="9716104" y="7556707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6104" y="7556707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3116" y="6129019"/>
            <a:ext cx="3882661" cy="6166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71430" y="6129026"/>
            <a:ext cx="1256576" cy="6166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6366" y="3513258"/>
            <a:ext cx="2255391" cy="6171429"/>
            <a:chOff x="456366" y="3513258"/>
            <a:chExt cx="2255391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366" y="3513258"/>
              <a:ext cx="225539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26865" y="5832040"/>
            <a:ext cx="4303797" cy="4103066"/>
            <a:chOff x="13726865" y="5832040"/>
            <a:chExt cx="4303797" cy="41030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26865" y="5832040"/>
              <a:ext cx="4303797" cy="410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26865" y="324576"/>
            <a:ext cx="4075102" cy="2825870"/>
            <a:chOff x="13726865" y="324576"/>
            <a:chExt cx="4075102" cy="28258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26865" y="324576"/>
              <a:ext cx="4075102" cy="2825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9069" y="863570"/>
            <a:ext cx="1602688" cy="4573753"/>
            <a:chOff x="1109069" y="863570"/>
            <a:chExt cx="1602688" cy="45737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069" y="863570"/>
              <a:ext cx="1602688" cy="45737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87518" y="449709"/>
            <a:ext cx="3355785" cy="5382331"/>
            <a:chOff x="3187518" y="449709"/>
            <a:chExt cx="3355785" cy="53823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7518" y="449709"/>
              <a:ext cx="3355785" cy="53823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6962" y="510314"/>
            <a:ext cx="5636936" cy="3646751"/>
            <a:chOff x="7326962" y="510314"/>
            <a:chExt cx="5636936" cy="36467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6962" y="510314"/>
              <a:ext cx="5636936" cy="3646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2022-12-16T01:11:45Z</dcterms:created>
  <dcterms:modified xsi:type="dcterms:W3CDTF">2022-12-16T01:11:45Z</dcterms:modified>
</cp:coreProperties>
</file>