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85289"/>
            <a:ext cx="5914596" cy="16556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9658" y="4857460"/>
            <a:ext cx="7533286" cy="9903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1522" y="1087626"/>
            <a:ext cx="6171429" cy="2036163"/>
            <a:chOff x="1101522" y="1087626"/>
            <a:chExt cx="6171429" cy="20361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522" y="1087626"/>
              <a:ext cx="6171429" cy="20361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40996" y="1169259"/>
            <a:ext cx="6171429" cy="2036163"/>
            <a:chOff x="9540996" y="1169259"/>
            <a:chExt cx="6171429" cy="20361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0996" y="1169259"/>
              <a:ext cx="6171429" cy="20361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1994" y="7295500"/>
            <a:ext cx="6171429" cy="2036163"/>
            <a:chOff x="671994" y="7295500"/>
            <a:chExt cx="6171429" cy="20361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994" y="7295500"/>
              <a:ext cx="6171429" cy="20361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3356" y="7965688"/>
            <a:ext cx="6171429" cy="1338765"/>
            <a:chOff x="11003356" y="7965688"/>
            <a:chExt cx="6171429" cy="13387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356" y="7965688"/>
              <a:ext cx="6171429" cy="13387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57778" y="5857437"/>
            <a:ext cx="6171429" cy="1338765"/>
            <a:chOff x="11057778" y="5857437"/>
            <a:chExt cx="6171429" cy="13387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7778" y="5857437"/>
              <a:ext cx="6171429" cy="1338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43251" y="3697301"/>
            <a:ext cx="1843985" cy="2891113"/>
            <a:chOff x="2343251" y="3697301"/>
            <a:chExt cx="1843985" cy="289111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3251" y="3697301"/>
              <a:ext cx="1843985" cy="28911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50958" y="228571"/>
            <a:ext cx="1843985" cy="2891113"/>
            <a:chOff x="6350958" y="228571"/>
            <a:chExt cx="1843985" cy="28911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50958" y="228571"/>
              <a:ext cx="1843985" cy="28911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446042" y="6507839"/>
            <a:ext cx="3085714" cy="3195302"/>
            <a:chOff x="7446042" y="6507839"/>
            <a:chExt cx="3085714" cy="31953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46042" y="6507839"/>
              <a:ext cx="3085714" cy="319530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57143" y="2565845"/>
            <a:ext cx="6171429" cy="5154024"/>
            <a:chOff x="6057143" y="2565845"/>
            <a:chExt cx="6171429" cy="515402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143" y="2565845"/>
              <a:ext cx="6171429" cy="51540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057778" y="1087626"/>
            <a:ext cx="6171429" cy="5154024"/>
            <a:chOff x="11057778" y="1087626"/>
            <a:chExt cx="6171429" cy="515402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57778" y="1087626"/>
              <a:ext cx="6171429" cy="5154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2022-12-16T03:47:44Z</dcterms:created>
  <dcterms:modified xsi:type="dcterms:W3CDTF">2022-12-16T03:47:44Z</dcterms:modified>
</cp:coreProperties>
</file>