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75A5-E183-5590-D634-59CC410BF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3018AD-1034-D6D9-BB5F-FECD07C1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AF107-C3E4-0670-E284-BF71610D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F50D5-A14D-7DDC-24B7-6EA5D8D4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C1B63-2A68-4110-193E-A27BA225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93683-76A2-75D2-5DDF-CFD5E68E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8C1F0-F572-C7BB-C0E4-0B9E331B8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78C66-3571-1F86-0DB5-EC405FCC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F8C82-C94C-2A03-2C74-4E6DFE4D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7EB29-206E-D8FC-F570-D10E67CF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9B9EA6-E5B7-AF92-C309-96691C58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EFB97-7A8B-A707-9DE0-451B7B8C5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7B7CB-37B1-5637-2017-CAD397AE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E8CAD-175F-D861-1371-FEC5E33D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DB52C-33AA-B04A-1698-21BBC440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0CB7-6E05-6EB5-9551-191F89C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98614-EBB9-CFCE-A9A1-D528D4B6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BB254-97E0-58E3-8BDB-D98D2072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101F1-510D-773A-9BC8-C442E8DE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DA9AA-6D8E-DEA6-4AB1-5D8E08F4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51F7F-3453-8261-876F-B245519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7D1EF-B943-AD7C-2EC6-3B87B283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B8892-611A-779A-373E-BB5A3CCA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56FC4-B8E5-B950-E4E5-FE959BEC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629C9-B964-6E6D-5068-A382D0F6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7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8447-1E33-4FE7-7961-21116700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1A4F2-970D-D2A9-4476-B8D61E5EE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6559A-410F-33B8-421F-FCD3E1B8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C8DB9E-C5B2-2952-7E46-D14CECB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EDE25-6BAB-3ADA-4767-4E3F9DFA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7706D-4281-645D-9BDD-6E1A6848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916C-38A6-916A-3FD5-35296672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879BC-CA64-2FDA-D8FB-299877C7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24AFA-B09F-5769-667D-B6E98AF68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0B130-6A74-AF49-C54A-B4537A50E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6584D2-0760-18E5-40A4-9D70932A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9F1D17-68C3-8C39-D9DF-515D0E3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D0AF6-6560-682E-4B85-4FFB653E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7BEBA8-754C-35DC-F81D-BC75DE76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4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3A495-8A07-7209-8E87-2F35978F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59D92-EA3F-8096-7670-2C040395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E1F8C-AE9C-70E1-6366-49D7B022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630D9-6451-7F63-1836-54051F7A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0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C2E85-6BE1-C867-1BFE-13B2B4B8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56316C-1B3F-4E88-9DB2-23CF1A7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52F3C-EF8A-6491-96AB-E3C5F145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9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32A9-5BD1-658D-A048-2DBD3A0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32E9A-6303-E15B-9544-9B907A60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AE69D-4EE6-A16F-5283-3DEF7465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3F90B-C55E-DD2A-978E-DF34AD57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2D407-C617-D1CD-E373-42DC67EE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B96E5-8F13-D179-EA1C-5C4428F3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3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15EA-DCCD-6984-32A0-6A822C54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95E598-4901-2D09-2B13-ABA41EAF0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73DB0-C661-357D-31DC-742704C21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CED4F-DFF6-1EDE-38BB-051D40DD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A5CEE-7BBF-2EEC-FEFB-1BE93506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095E4-0EEB-6D92-CB54-B6F643C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58719-C77B-9EA7-3461-3CBA9658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26FBF-59F5-BFEC-6918-103CBF25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4B191-5D70-4F84-A0A2-ABA7526B7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1788-F2FC-4F40-AE98-8719A7BB59E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619B-594C-1995-4FC3-7AB3937D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7E985-CD49-9F73-3B7A-C6BA46D4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5C15-9F74-4ED3-9351-F729B0EB1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0CCA07-72AD-F8AC-07C9-64F46A428676}"/>
              </a:ext>
            </a:extLst>
          </p:cNvPr>
          <p:cNvGrpSpPr/>
          <p:nvPr/>
        </p:nvGrpSpPr>
        <p:grpSpPr>
          <a:xfrm>
            <a:off x="10491458" y="150292"/>
            <a:ext cx="1477618" cy="4104487"/>
            <a:chOff x="10491458" y="150292"/>
            <a:chExt cx="1477618" cy="410448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384DEE-4852-A6C4-482C-46D844A681B7}"/>
                </a:ext>
              </a:extLst>
            </p:cNvPr>
            <p:cNvSpPr/>
            <p:nvPr/>
          </p:nvSpPr>
          <p:spPr>
            <a:xfrm>
              <a:off x="10542539" y="150292"/>
              <a:ext cx="1426537" cy="41044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2" descr="보행 PNG 이미지 | PNGWing">
              <a:extLst>
                <a:ext uri="{FF2B5EF4-FFF2-40B4-BE49-F238E27FC236}">
                  <a16:creationId xmlns:a16="http://schemas.microsoft.com/office/drawing/2014/main" id="{156251FA-80A6-1AC5-ADB5-9C5CB43ECF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10491458" y="366342"/>
              <a:ext cx="1426537" cy="174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68D058-40AA-E324-84A9-13948FE86DFE}"/>
                </a:ext>
              </a:extLst>
            </p:cNvPr>
            <p:cNvSpPr txBox="1"/>
            <p:nvPr/>
          </p:nvSpPr>
          <p:spPr>
            <a:xfrm>
              <a:off x="10861177" y="261182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</a:t>
              </a:r>
              <a:endParaRPr lang="ko-KR" altLang="en-US" sz="8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A848FC-3BE5-54A7-7E52-88D657FFA6D7}"/>
              </a:ext>
            </a:extLst>
          </p:cNvPr>
          <p:cNvGrpSpPr/>
          <p:nvPr/>
        </p:nvGrpSpPr>
        <p:grpSpPr>
          <a:xfrm>
            <a:off x="448641" y="150292"/>
            <a:ext cx="1588333" cy="6473037"/>
            <a:chOff x="448641" y="150292"/>
            <a:chExt cx="1588333" cy="64730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282C45-1532-E469-D4FD-F4B638396876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8249EC-8888-C68E-AD68-6EDB50E206EE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8F59073-4EE3-9369-814F-31F84DFF8BC2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Picture 2" descr="보행 PNG 이미지 | PNGWing">
              <a:extLst>
                <a:ext uri="{FF2B5EF4-FFF2-40B4-BE49-F238E27FC236}">
                  <a16:creationId xmlns:a16="http://schemas.microsoft.com/office/drawing/2014/main" id="{A59E9793-1C77-3BDA-DE78-56C258752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1E4337-A9A2-3775-9AFB-775C23237032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5</a:t>
              </a:r>
              <a:endParaRPr lang="ko-KR" altLang="en-US" sz="80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6E213A-2D17-A21D-CEB6-E9C64EBDE252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0C39F7-0081-CF97-B601-33FF793DA017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5EC346-25EC-A11F-8A75-9BB825118642}"/>
              </a:ext>
            </a:extLst>
          </p:cNvPr>
          <p:cNvGrpSpPr/>
          <p:nvPr/>
        </p:nvGrpSpPr>
        <p:grpSpPr>
          <a:xfrm>
            <a:off x="2198497" y="150292"/>
            <a:ext cx="1588333" cy="6473037"/>
            <a:chOff x="448641" y="150292"/>
            <a:chExt cx="1588333" cy="647303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47071C9-4715-E8FD-50E7-70E227CF40AB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DC4A26-6F0E-1E3D-CA55-BB34CB5FB98A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C4A9134-8749-E3BA-BBCF-EB1C9EE16CE4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2" name="Picture 2" descr="보행 PNG 이미지 | PNGWing">
              <a:extLst>
                <a:ext uri="{FF2B5EF4-FFF2-40B4-BE49-F238E27FC236}">
                  <a16:creationId xmlns:a16="http://schemas.microsoft.com/office/drawing/2014/main" id="{C79B2467-F3FB-3196-F707-57D3ACBECF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89E158-C340-2A2F-3180-A384012217D5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4</a:t>
              </a:r>
              <a:endParaRPr lang="ko-KR" altLang="en-US" sz="80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2D1583-E4FE-6347-BA51-8C06D953AB98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E01476-7146-61F5-74A0-7773C458B826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0FB9EB-0DD3-60D3-E7B2-0802B636D0FE}"/>
              </a:ext>
            </a:extLst>
          </p:cNvPr>
          <p:cNvGrpSpPr/>
          <p:nvPr/>
        </p:nvGrpSpPr>
        <p:grpSpPr>
          <a:xfrm>
            <a:off x="3995382" y="150291"/>
            <a:ext cx="1588333" cy="6473037"/>
            <a:chOff x="448641" y="150292"/>
            <a:chExt cx="1588333" cy="647303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E451A6-ACEF-905B-046E-ED0A617C25BB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49E497-FB73-77B7-717D-D00367277F0A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F58F535-04D8-C0E9-5277-781FA1DD7B5B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0" name="Picture 2" descr="보행 PNG 이미지 | PNGWing">
              <a:extLst>
                <a:ext uri="{FF2B5EF4-FFF2-40B4-BE49-F238E27FC236}">
                  <a16:creationId xmlns:a16="http://schemas.microsoft.com/office/drawing/2014/main" id="{52CD9114-9F99-6A23-A5E9-55ABBAE100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683435-A359-3208-8D97-CD377AB6547A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3</a:t>
              </a:r>
              <a:endParaRPr lang="ko-KR" altLang="en-US" sz="80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559EE2-7263-7551-BD35-33E6FE93FF03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3BDD37-499C-E62A-400A-F148EDF1DE04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6C2256-09A4-D3BA-7C44-994305969478}"/>
              </a:ext>
            </a:extLst>
          </p:cNvPr>
          <p:cNvGrpSpPr/>
          <p:nvPr/>
        </p:nvGrpSpPr>
        <p:grpSpPr>
          <a:xfrm>
            <a:off x="5746019" y="150291"/>
            <a:ext cx="1588333" cy="6473037"/>
            <a:chOff x="448641" y="150292"/>
            <a:chExt cx="1588333" cy="647303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85E9B8E-E976-260A-3B3C-3CBBAD2B8C23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4382F8F-23F3-64DA-566D-CAF611BF0075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0C59AB7-5304-FAF0-7E74-4F83F8801C2C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8" name="Picture 2" descr="보행 PNG 이미지 | PNGWing">
              <a:extLst>
                <a:ext uri="{FF2B5EF4-FFF2-40B4-BE49-F238E27FC236}">
                  <a16:creationId xmlns:a16="http://schemas.microsoft.com/office/drawing/2014/main" id="{A369031C-5724-24A8-9FF2-F8B08A56FD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35663B-69C5-4416-8F4A-DD7B8FAD62E7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2</a:t>
              </a:r>
              <a:endParaRPr lang="ko-KR" altLang="en-US" sz="80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63C606-867C-BEF9-2AEC-E9CAB866D09E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DD100D-FD71-9053-D4AF-7D57A2890064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F9ACD5D-3EAE-7804-2DA8-2103AD1EB5F0}"/>
              </a:ext>
            </a:extLst>
          </p:cNvPr>
          <p:cNvGrpSpPr/>
          <p:nvPr/>
        </p:nvGrpSpPr>
        <p:grpSpPr>
          <a:xfrm>
            <a:off x="7508400" y="150291"/>
            <a:ext cx="1588333" cy="6473037"/>
            <a:chOff x="448641" y="150292"/>
            <a:chExt cx="1588333" cy="647303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1BCD4D3-CC57-8EC9-CF99-5E9502750582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69481927-71C7-BE23-5720-719A9F58C725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1E5A994A-31A7-6387-85A9-FBE67B1926E2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7" name="Picture 2" descr="보행 PNG 이미지 | PNGWing">
              <a:extLst>
                <a:ext uri="{FF2B5EF4-FFF2-40B4-BE49-F238E27FC236}">
                  <a16:creationId xmlns:a16="http://schemas.microsoft.com/office/drawing/2014/main" id="{76F8FC02-2E9E-C0BC-073B-C32ECA9943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10C19C2D-EB4F-CB98-1463-B5E70CEC6292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</a:t>
              </a:r>
              <a:endParaRPr lang="ko-KR" altLang="en-US" sz="8000" b="1" dirty="0"/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5456A6E-B3D8-73A6-3D6A-2DB56BE0007F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1914260B-F5F2-80F5-571E-0AF76B2E9D82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5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0CCA07-72AD-F8AC-07C9-64F46A428676}"/>
              </a:ext>
            </a:extLst>
          </p:cNvPr>
          <p:cNvGrpSpPr/>
          <p:nvPr/>
        </p:nvGrpSpPr>
        <p:grpSpPr>
          <a:xfrm>
            <a:off x="10491458" y="150292"/>
            <a:ext cx="1477618" cy="4104487"/>
            <a:chOff x="10491458" y="150292"/>
            <a:chExt cx="1477618" cy="410448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384DEE-4852-A6C4-482C-46D844A681B7}"/>
                </a:ext>
              </a:extLst>
            </p:cNvPr>
            <p:cNvSpPr/>
            <p:nvPr/>
          </p:nvSpPr>
          <p:spPr>
            <a:xfrm>
              <a:off x="10542539" y="150292"/>
              <a:ext cx="1426537" cy="41044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2" descr="보행 PNG 이미지 | PNGWing">
              <a:extLst>
                <a:ext uri="{FF2B5EF4-FFF2-40B4-BE49-F238E27FC236}">
                  <a16:creationId xmlns:a16="http://schemas.microsoft.com/office/drawing/2014/main" id="{156251FA-80A6-1AC5-ADB5-9C5CB43ECF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10491458" y="366342"/>
              <a:ext cx="1426537" cy="174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68D058-40AA-E324-84A9-13948FE86DFE}"/>
                </a:ext>
              </a:extLst>
            </p:cNvPr>
            <p:cNvSpPr txBox="1"/>
            <p:nvPr/>
          </p:nvSpPr>
          <p:spPr>
            <a:xfrm>
              <a:off x="10861177" y="261182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</a:t>
              </a:r>
              <a:endParaRPr lang="ko-KR" altLang="en-US" sz="8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A848FC-3BE5-54A7-7E52-88D657FFA6D7}"/>
              </a:ext>
            </a:extLst>
          </p:cNvPr>
          <p:cNvGrpSpPr/>
          <p:nvPr/>
        </p:nvGrpSpPr>
        <p:grpSpPr>
          <a:xfrm>
            <a:off x="448641" y="150292"/>
            <a:ext cx="1588333" cy="6473037"/>
            <a:chOff x="448641" y="150292"/>
            <a:chExt cx="1588333" cy="64730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282C45-1532-E469-D4FD-F4B638396876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8249EC-8888-C68E-AD68-6EDB50E206EE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8F59073-4EE3-9369-814F-31F84DFF8BC2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Picture 2" descr="보행 PNG 이미지 | PNGWing">
              <a:extLst>
                <a:ext uri="{FF2B5EF4-FFF2-40B4-BE49-F238E27FC236}">
                  <a16:creationId xmlns:a16="http://schemas.microsoft.com/office/drawing/2014/main" id="{A59E9793-1C77-3BDA-DE78-56C258752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1E4337-A9A2-3775-9AFB-775C23237032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6</a:t>
              </a:r>
              <a:endParaRPr lang="ko-KR" altLang="en-US" sz="80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6E213A-2D17-A21D-CEB6-E9C64EBDE252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0C39F7-0081-CF97-B601-33FF793DA017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5EC346-25EC-A11F-8A75-9BB825118642}"/>
              </a:ext>
            </a:extLst>
          </p:cNvPr>
          <p:cNvGrpSpPr/>
          <p:nvPr/>
        </p:nvGrpSpPr>
        <p:grpSpPr>
          <a:xfrm>
            <a:off x="2198497" y="150292"/>
            <a:ext cx="1588333" cy="6473037"/>
            <a:chOff x="448641" y="150292"/>
            <a:chExt cx="1588333" cy="647303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47071C9-4715-E8FD-50E7-70E227CF40AB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DC4A26-6F0E-1E3D-CA55-BB34CB5FB98A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C4A9134-8749-E3BA-BBCF-EB1C9EE16CE4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2" name="Picture 2" descr="보행 PNG 이미지 | PNGWing">
              <a:extLst>
                <a:ext uri="{FF2B5EF4-FFF2-40B4-BE49-F238E27FC236}">
                  <a16:creationId xmlns:a16="http://schemas.microsoft.com/office/drawing/2014/main" id="{C79B2467-F3FB-3196-F707-57D3ACBECF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89E158-C340-2A2F-3180-A384012217D5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7</a:t>
              </a:r>
              <a:endParaRPr lang="ko-KR" altLang="en-US" sz="80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2D1583-E4FE-6347-BA51-8C06D953AB98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E01476-7146-61F5-74A0-7773C458B826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0FB9EB-0DD3-60D3-E7B2-0802B636D0FE}"/>
              </a:ext>
            </a:extLst>
          </p:cNvPr>
          <p:cNvGrpSpPr/>
          <p:nvPr/>
        </p:nvGrpSpPr>
        <p:grpSpPr>
          <a:xfrm>
            <a:off x="3995382" y="150291"/>
            <a:ext cx="1588333" cy="6473037"/>
            <a:chOff x="448641" y="150292"/>
            <a:chExt cx="1588333" cy="647303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E451A6-ACEF-905B-046E-ED0A617C25BB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49E497-FB73-77B7-717D-D00367277F0A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F58F535-04D8-C0E9-5277-781FA1DD7B5B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0" name="Picture 2" descr="보행 PNG 이미지 | PNGWing">
              <a:extLst>
                <a:ext uri="{FF2B5EF4-FFF2-40B4-BE49-F238E27FC236}">
                  <a16:creationId xmlns:a16="http://schemas.microsoft.com/office/drawing/2014/main" id="{52CD9114-9F99-6A23-A5E9-55ABBAE100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683435-A359-3208-8D97-CD377AB6547A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8</a:t>
              </a:r>
              <a:endParaRPr lang="ko-KR" altLang="en-US" sz="80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559EE2-7263-7551-BD35-33E6FE93FF03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3BDD37-499C-E62A-400A-F148EDF1DE04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6C2256-09A4-D3BA-7C44-994305969478}"/>
              </a:ext>
            </a:extLst>
          </p:cNvPr>
          <p:cNvGrpSpPr/>
          <p:nvPr/>
        </p:nvGrpSpPr>
        <p:grpSpPr>
          <a:xfrm>
            <a:off x="5746019" y="150291"/>
            <a:ext cx="1588333" cy="6473037"/>
            <a:chOff x="448641" y="150292"/>
            <a:chExt cx="1588333" cy="647303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85E9B8E-E976-260A-3B3C-3CBBAD2B8C23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4382F8F-23F3-64DA-566D-CAF611BF0075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0C59AB7-5304-FAF0-7E74-4F83F8801C2C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8" name="Picture 2" descr="보행 PNG 이미지 | PNGWing">
              <a:extLst>
                <a:ext uri="{FF2B5EF4-FFF2-40B4-BE49-F238E27FC236}">
                  <a16:creationId xmlns:a16="http://schemas.microsoft.com/office/drawing/2014/main" id="{A369031C-5724-24A8-9FF2-F8B08A56FD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35663B-69C5-4416-8F4A-DD7B8FAD62E7}"/>
                </a:ext>
              </a:extLst>
            </p:cNvPr>
            <p:cNvSpPr txBox="1"/>
            <p:nvPr/>
          </p:nvSpPr>
          <p:spPr>
            <a:xfrm>
              <a:off x="828220" y="515133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9</a:t>
              </a:r>
              <a:endParaRPr lang="ko-KR" altLang="en-US" sz="80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63C606-867C-BEF9-2AEC-E9CAB866D09E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DD100D-FD71-9053-D4AF-7D57A2890064}"/>
                </a:ext>
              </a:extLst>
            </p:cNvPr>
            <p:cNvSpPr txBox="1"/>
            <p:nvPr/>
          </p:nvSpPr>
          <p:spPr>
            <a:xfrm rot="10800000">
              <a:off x="1065778" y="150292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F9ACD5D-3EAE-7804-2DA8-2103AD1EB5F0}"/>
              </a:ext>
            </a:extLst>
          </p:cNvPr>
          <p:cNvGrpSpPr/>
          <p:nvPr/>
        </p:nvGrpSpPr>
        <p:grpSpPr>
          <a:xfrm>
            <a:off x="7508400" y="150290"/>
            <a:ext cx="1588333" cy="6473038"/>
            <a:chOff x="448641" y="150291"/>
            <a:chExt cx="1588333" cy="647303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1BCD4D3-CC57-8EC9-CF99-5E9502750582}"/>
                </a:ext>
              </a:extLst>
            </p:cNvPr>
            <p:cNvSpPr/>
            <p:nvPr/>
          </p:nvSpPr>
          <p:spPr>
            <a:xfrm>
              <a:off x="448641" y="204558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69481927-71C7-BE23-5720-719A9F58C725}"/>
                </a:ext>
              </a:extLst>
            </p:cNvPr>
            <p:cNvSpPr/>
            <p:nvPr/>
          </p:nvSpPr>
          <p:spPr>
            <a:xfrm>
              <a:off x="448641" y="3413945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1E5A994A-31A7-6387-85A9-FBE67B1926E2}"/>
                </a:ext>
              </a:extLst>
            </p:cNvPr>
            <p:cNvSpPr/>
            <p:nvPr/>
          </p:nvSpPr>
          <p:spPr>
            <a:xfrm>
              <a:off x="448641" y="204559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7" name="Picture 2" descr="보행 PNG 이미지 | PNGWing">
              <a:extLst>
                <a:ext uri="{FF2B5EF4-FFF2-40B4-BE49-F238E27FC236}">
                  <a16:creationId xmlns:a16="http://schemas.microsoft.com/office/drawing/2014/main" id="{76F8FC02-2E9E-C0BC-073B-C32ECA9943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668859" y="3588807"/>
              <a:ext cx="1121055" cy="137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10C19C2D-EB4F-CB98-1463-B5E70CEC6292}"/>
                </a:ext>
              </a:extLst>
            </p:cNvPr>
            <p:cNvSpPr txBox="1"/>
            <p:nvPr/>
          </p:nvSpPr>
          <p:spPr>
            <a:xfrm>
              <a:off x="573493" y="5151333"/>
              <a:ext cx="141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10</a:t>
              </a:r>
              <a:endParaRPr lang="ko-KR" altLang="en-US" sz="8000" b="1" dirty="0"/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5456A6E-B3D8-73A6-3D6A-2DB56BE0007F}"/>
                </a:ext>
              </a:extLst>
            </p:cNvPr>
            <p:cNvSpPr txBox="1"/>
            <p:nvPr/>
          </p:nvSpPr>
          <p:spPr>
            <a:xfrm rot="10800000">
              <a:off x="904254" y="776897"/>
              <a:ext cx="677108" cy="2667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금지</a:t>
              </a: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1914260B-F5F2-80F5-571E-0AF76B2E9D82}"/>
                </a:ext>
              </a:extLst>
            </p:cNvPr>
            <p:cNvSpPr txBox="1"/>
            <p:nvPr/>
          </p:nvSpPr>
          <p:spPr>
            <a:xfrm rot="10800000">
              <a:off x="746093" y="150291"/>
              <a:ext cx="9548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10</a:t>
              </a:r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95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0CCA07-72AD-F8AC-07C9-64F46A428676}"/>
              </a:ext>
            </a:extLst>
          </p:cNvPr>
          <p:cNvGrpSpPr/>
          <p:nvPr/>
        </p:nvGrpSpPr>
        <p:grpSpPr>
          <a:xfrm>
            <a:off x="10491458" y="150292"/>
            <a:ext cx="1477618" cy="4104487"/>
            <a:chOff x="10491458" y="150292"/>
            <a:chExt cx="1477618" cy="410448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384DEE-4852-A6C4-482C-46D844A681B7}"/>
                </a:ext>
              </a:extLst>
            </p:cNvPr>
            <p:cNvSpPr/>
            <p:nvPr/>
          </p:nvSpPr>
          <p:spPr>
            <a:xfrm>
              <a:off x="10542539" y="150292"/>
              <a:ext cx="1426537" cy="41044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2" descr="보행 PNG 이미지 | PNGWing">
              <a:extLst>
                <a:ext uri="{FF2B5EF4-FFF2-40B4-BE49-F238E27FC236}">
                  <a16:creationId xmlns:a16="http://schemas.microsoft.com/office/drawing/2014/main" id="{156251FA-80A6-1AC5-ADB5-9C5CB43ECF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8" b="94709" l="10000" r="90000">
                          <a14:foregroundMark x1="41944" y1="90476" x2="41944" y2="90476"/>
                          <a14:foregroundMark x1="40000" y1="91534" x2="40000" y2="91534"/>
                          <a14:foregroundMark x1="39444" y1="95238" x2="39444" y2="95238"/>
                          <a14:foregroundMark x1="54722" y1="94709" x2="54722" y2="94709"/>
                          <a14:foregroundMark x1="50278" y1="2116" x2="50278" y2="2116"/>
                          <a14:foregroundMark x1="47778" y1="10053" x2="47778" y2="10053"/>
                          <a14:foregroundMark x1="47778" y1="1058" x2="47778" y2="1058"/>
                          <a14:foregroundMark x1="47778" y1="2646" x2="47778" y2="2646"/>
                          <a14:foregroundMark x1="47778" y1="3175" x2="47778" y2="3175"/>
                          <a14:backgroundMark x1="47500" y1="67196" x2="47500" y2="67196"/>
                          <a14:backgroundMark x1="47500" y1="66138" x2="47500" y2="66138"/>
                          <a14:backgroundMark x1="48611" y1="79894" x2="48611" y2="79894"/>
                          <a14:backgroundMark x1="48056" y1="75132" x2="48056" y2="75132"/>
                          <a14:backgroundMark x1="48056" y1="71958" x2="48056" y2="71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5" r="31063"/>
            <a:stretch/>
          </p:blipFill>
          <p:spPr bwMode="auto">
            <a:xfrm>
              <a:off x="10491458" y="366342"/>
              <a:ext cx="1426537" cy="174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68D058-40AA-E324-84A9-13948FE86DFE}"/>
                </a:ext>
              </a:extLst>
            </p:cNvPr>
            <p:cNvSpPr txBox="1"/>
            <p:nvPr/>
          </p:nvSpPr>
          <p:spPr>
            <a:xfrm>
              <a:off x="10861177" y="2611823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</a:t>
              </a:r>
              <a:endParaRPr lang="ko-KR" altLang="en-US" sz="8000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2BF1D2-5317-074A-28DF-044C8B25B183}"/>
              </a:ext>
            </a:extLst>
          </p:cNvPr>
          <p:cNvGrpSpPr/>
          <p:nvPr/>
        </p:nvGrpSpPr>
        <p:grpSpPr>
          <a:xfrm>
            <a:off x="448641" y="204557"/>
            <a:ext cx="1588333" cy="6418772"/>
            <a:chOff x="448641" y="204557"/>
            <a:chExt cx="1588333" cy="64187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7A848FC-3BE5-54A7-7E52-88D657FFA6D7}"/>
                </a:ext>
              </a:extLst>
            </p:cNvPr>
            <p:cNvGrpSpPr/>
            <p:nvPr/>
          </p:nvGrpSpPr>
          <p:grpSpPr>
            <a:xfrm>
              <a:off x="448641" y="204557"/>
              <a:ext cx="1588333" cy="6418772"/>
              <a:chOff x="448641" y="204557"/>
              <a:chExt cx="1588333" cy="641877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5282C45-1532-E469-D4FD-F4B638396876}"/>
                  </a:ext>
                </a:extLst>
              </p:cNvPr>
              <p:cNvSpPr/>
              <p:nvPr/>
            </p:nvSpPr>
            <p:spPr>
              <a:xfrm>
                <a:off x="448641" y="204558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18249EC-8888-C68E-AD68-6EDB50E206EE}"/>
                  </a:ext>
                </a:extLst>
              </p:cNvPr>
              <p:cNvSpPr/>
              <p:nvPr/>
            </p:nvSpPr>
            <p:spPr>
              <a:xfrm>
                <a:off x="448641" y="3413945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8F59073-4EE3-9369-814F-31F84DFF8BC2}"/>
                  </a:ext>
                </a:extLst>
              </p:cNvPr>
              <p:cNvSpPr/>
              <p:nvPr/>
            </p:nvSpPr>
            <p:spPr>
              <a:xfrm>
                <a:off x="448641" y="204559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" name="Picture 2" descr="보행 PNG 이미지 | PNGWing">
                <a:extLst>
                  <a:ext uri="{FF2B5EF4-FFF2-40B4-BE49-F238E27FC236}">
                    <a16:creationId xmlns:a16="http://schemas.microsoft.com/office/drawing/2014/main" id="{A59E9793-1C77-3BDA-DE78-56C2587528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58" b="94709" l="10000" r="90000">
                            <a14:foregroundMark x1="41944" y1="90476" x2="41944" y2="90476"/>
                            <a14:foregroundMark x1="40000" y1="91534" x2="40000" y2="91534"/>
                            <a14:foregroundMark x1="39444" y1="95238" x2="39444" y2="95238"/>
                            <a14:foregroundMark x1="54722" y1="94709" x2="54722" y2="94709"/>
                            <a14:foregroundMark x1="50278" y1="2116" x2="50278" y2="2116"/>
                            <a14:foregroundMark x1="47778" y1="10053" x2="47778" y2="10053"/>
                            <a14:foregroundMark x1="47778" y1="1058" x2="47778" y2="1058"/>
                            <a14:foregroundMark x1="47778" y1="2646" x2="47778" y2="2646"/>
                            <a14:foregroundMark x1="47778" y1="3175" x2="47778" y2="3175"/>
                            <a14:backgroundMark x1="47500" y1="67196" x2="47500" y2="67196"/>
                            <a14:backgroundMark x1="47500" y1="66138" x2="47500" y2="66138"/>
                            <a14:backgroundMark x1="48611" y1="79894" x2="48611" y2="79894"/>
                            <a14:backgroundMark x1="48056" y1="75132" x2="48056" y2="75132"/>
                            <a14:backgroundMark x1="48056" y1="71958" x2="48056" y2="719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45" r="31063"/>
              <a:stretch/>
            </p:blipFill>
            <p:spPr bwMode="auto">
              <a:xfrm>
                <a:off x="668859" y="3588807"/>
                <a:ext cx="1121055" cy="1373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E213A-2D17-A21D-CEB6-E9C64EBDE252}"/>
                  </a:ext>
                </a:extLst>
              </p:cNvPr>
              <p:cNvSpPr txBox="1"/>
              <p:nvPr/>
            </p:nvSpPr>
            <p:spPr>
              <a:xfrm rot="10800000">
                <a:off x="904254" y="776897"/>
                <a:ext cx="677108" cy="2667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 금지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C39F7-0081-CF97-B601-33FF793DA017}"/>
                  </a:ext>
                </a:extLst>
              </p:cNvPr>
              <p:cNvSpPr txBox="1"/>
              <p:nvPr/>
            </p:nvSpPr>
            <p:spPr>
              <a:xfrm rot="10800000">
                <a:off x="649293" y="204557"/>
                <a:ext cx="1038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11</a:t>
                </a:r>
                <a:endParaRPr lang="ko-KR" altLang="en-US" sz="48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8B4B81-E5FE-8DD2-72A5-D1034992081D}"/>
                </a:ext>
              </a:extLst>
            </p:cNvPr>
            <p:cNvSpPr txBox="1"/>
            <p:nvPr/>
          </p:nvSpPr>
          <p:spPr>
            <a:xfrm>
              <a:off x="523707" y="5185546"/>
              <a:ext cx="141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11</a:t>
              </a:r>
              <a:endParaRPr lang="ko-KR" altLang="en-US" sz="80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919E62-685D-F315-6E3A-FAEAF9AEE199}"/>
              </a:ext>
            </a:extLst>
          </p:cNvPr>
          <p:cNvGrpSpPr/>
          <p:nvPr/>
        </p:nvGrpSpPr>
        <p:grpSpPr>
          <a:xfrm>
            <a:off x="2198497" y="204557"/>
            <a:ext cx="1588333" cy="6418772"/>
            <a:chOff x="2198497" y="204557"/>
            <a:chExt cx="1588333" cy="641877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65EC346-25EC-A11F-8A75-9BB825118642}"/>
                </a:ext>
              </a:extLst>
            </p:cNvPr>
            <p:cNvGrpSpPr/>
            <p:nvPr/>
          </p:nvGrpSpPr>
          <p:grpSpPr>
            <a:xfrm>
              <a:off x="2198497" y="204557"/>
              <a:ext cx="1588333" cy="6418772"/>
              <a:chOff x="448641" y="204557"/>
              <a:chExt cx="1588333" cy="641877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47071C9-4715-E8FD-50E7-70E227CF40AB}"/>
                  </a:ext>
                </a:extLst>
              </p:cNvPr>
              <p:cNvSpPr/>
              <p:nvPr/>
            </p:nvSpPr>
            <p:spPr>
              <a:xfrm>
                <a:off x="448641" y="204558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2DC4A26-6F0E-1E3D-CA55-BB34CB5FB98A}"/>
                  </a:ext>
                </a:extLst>
              </p:cNvPr>
              <p:cNvSpPr/>
              <p:nvPr/>
            </p:nvSpPr>
            <p:spPr>
              <a:xfrm>
                <a:off x="448641" y="3413945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C4A9134-8749-E3BA-BBCF-EB1C9EE16CE4}"/>
                  </a:ext>
                </a:extLst>
              </p:cNvPr>
              <p:cNvSpPr/>
              <p:nvPr/>
            </p:nvSpPr>
            <p:spPr>
              <a:xfrm>
                <a:off x="448641" y="204559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2" name="Picture 2" descr="보행 PNG 이미지 | PNGWing">
                <a:extLst>
                  <a:ext uri="{FF2B5EF4-FFF2-40B4-BE49-F238E27FC236}">
                    <a16:creationId xmlns:a16="http://schemas.microsoft.com/office/drawing/2014/main" id="{C79B2467-F3FB-3196-F707-57D3ACBECF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58" b="94709" l="10000" r="90000">
                            <a14:foregroundMark x1="41944" y1="90476" x2="41944" y2="90476"/>
                            <a14:foregroundMark x1="40000" y1="91534" x2="40000" y2="91534"/>
                            <a14:foregroundMark x1="39444" y1="95238" x2="39444" y2="95238"/>
                            <a14:foregroundMark x1="54722" y1="94709" x2="54722" y2="94709"/>
                            <a14:foregroundMark x1="50278" y1="2116" x2="50278" y2="2116"/>
                            <a14:foregroundMark x1="47778" y1="10053" x2="47778" y2="10053"/>
                            <a14:foregroundMark x1="47778" y1="1058" x2="47778" y2="1058"/>
                            <a14:foregroundMark x1="47778" y1="2646" x2="47778" y2="2646"/>
                            <a14:foregroundMark x1="47778" y1="3175" x2="47778" y2="3175"/>
                            <a14:backgroundMark x1="47500" y1="67196" x2="47500" y2="67196"/>
                            <a14:backgroundMark x1="47500" y1="66138" x2="47500" y2="66138"/>
                            <a14:backgroundMark x1="48611" y1="79894" x2="48611" y2="79894"/>
                            <a14:backgroundMark x1="48056" y1="75132" x2="48056" y2="75132"/>
                            <a14:backgroundMark x1="48056" y1="71958" x2="48056" y2="719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45" r="31063"/>
              <a:stretch/>
            </p:blipFill>
            <p:spPr bwMode="auto">
              <a:xfrm>
                <a:off x="668859" y="3588807"/>
                <a:ext cx="1121055" cy="1373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2D1583-E4FE-6347-BA51-8C06D953AB98}"/>
                  </a:ext>
                </a:extLst>
              </p:cNvPr>
              <p:cNvSpPr txBox="1"/>
              <p:nvPr/>
            </p:nvSpPr>
            <p:spPr>
              <a:xfrm rot="10800000">
                <a:off x="904254" y="776897"/>
                <a:ext cx="677108" cy="2667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 금지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E01476-7146-61F5-74A0-7773C458B826}"/>
                  </a:ext>
                </a:extLst>
              </p:cNvPr>
              <p:cNvSpPr txBox="1"/>
              <p:nvPr/>
            </p:nvSpPr>
            <p:spPr>
              <a:xfrm rot="10800000">
                <a:off x="789523" y="204557"/>
                <a:ext cx="8988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12</a:t>
                </a:r>
                <a:endParaRPr lang="ko-KR" altLang="en-US" sz="48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7B343B-7880-0AD2-2C9D-4485AA9020AF}"/>
                </a:ext>
              </a:extLst>
            </p:cNvPr>
            <p:cNvSpPr txBox="1"/>
            <p:nvPr/>
          </p:nvSpPr>
          <p:spPr>
            <a:xfrm>
              <a:off x="2245525" y="5194655"/>
              <a:ext cx="141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12</a:t>
              </a:r>
              <a:endParaRPr lang="ko-KR" altLang="en-US" sz="80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5EA95B-D5B5-CB40-C4B6-287D6C731784}"/>
              </a:ext>
            </a:extLst>
          </p:cNvPr>
          <p:cNvGrpSpPr/>
          <p:nvPr/>
        </p:nvGrpSpPr>
        <p:grpSpPr>
          <a:xfrm>
            <a:off x="3995382" y="204555"/>
            <a:ext cx="1588333" cy="6418773"/>
            <a:chOff x="3995382" y="204555"/>
            <a:chExt cx="1588333" cy="64187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60FB9EB-0DD3-60D3-E7B2-0802B636D0FE}"/>
                </a:ext>
              </a:extLst>
            </p:cNvPr>
            <p:cNvGrpSpPr/>
            <p:nvPr/>
          </p:nvGrpSpPr>
          <p:grpSpPr>
            <a:xfrm>
              <a:off x="3995382" y="204555"/>
              <a:ext cx="1588333" cy="6418773"/>
              <a:chOff x="448641" y="204556"/>
              <a:chExt cx="1588333" cy="6418773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8E451A6-ACEF-905B-046E-ED0A617C25BB}"/>
                  </a:ext>
                </a:extLst>
              </p:cNvPr>
              <p:cNvSpPr/>
              <p:nvPr/>
            </p:nvSpPr>
            <p:spPr>
              <a:xfrm>
                <a:off x="448641" y="204558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49E497-FB73-77B7-717D-D00367277F0A}"/>
                  </a:ext>
                </a:extLst>
              </p:cNvPr>
              <p:cNvSpPr/>
              <p:nvPr/>
            </p:nvSpPr>
            <p:spPr>
              <a:xfrm>
                <a:off x="448641" y="3413945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58F535-04D8-C0E9-5277-781FA1DD7B5B}"/>
                  </a:ext>
                </a:extLst>
              </p:cNvPr>
              <p:cNvSpPr/>
              <p:nvPr/>
            </p:nvSpPr>
            <p:spPr>
              <a:xfrm>
                <a:off x="448641" y="204559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0" name="Picture 2" descr="보행 PNG 이미지 | PNGWing">
                <a:extLst>
                  <a:ext uri="{FF2B5EF4-FFF2-40B4-BE49-F238E27FC236}">
                    <a16:creationId xmlns:a16="http://schemas.microsoft.com/office/drawing/2014/main" id="{52CD9114-9F99-6A23-A5E9-55ABBAE10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58" b="94709" l="10000" r="90000">
                            <a14:foregroundMark x1="41944" y1="90476" x2="41944" y2="90476"/>
                            <a14:foregroundMark x1="40000" y1="91534" x2="40000" y2="91534"/>
                            <a14:foregroundMark x1="39444" y1="95238" x2="39444" y2="95238"/>
                            <a14:foregroundMark x1="54722" y1="94709" x2="54722" y2="94709"/>
                            <a14:foregroundMark x1="50278" y1="2116" x2="50278" y2="2116"/>
                            <a14:foregroundMark x1="47778" y1="10053" x2="47778" y2="10053"/>
                            <a14:foregroundMark x1="47778" y1="1058" x2="47778" y2="1058"/>
                            <a14:foregroundMark x1="47778" y1="2646" x2="47778" y2="2646"/>
                            <a14:foregroundMark x1="47778" y1="3175" x2="47778" y2="3175"/>
                            <a14:backgroundMark x1="47500" y1="67196" x2="47500" y2="67196"/>
                            <a14:backgroundMark x1="47500" y1="66138" x2="47500" y2="66138"/>
                            <a14:backgroundMark x1="48611" y1="79894" x2="48611" y2="79894"/>
                            <a14:backgroundMark x1="48056" y1="75132" x2="48056" y2="75132"/>
                            <a14:backgroundMark x1="48056" y1="71958" x2="48056" y2="719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45" r="31063"/>
              <a:stretch/>
            </p:blipFill>
            <p:spPr bwMode="auto">
              <a:xfrm>
                <a:off x="668859" y="3588807"/>
                <a:ext cx="1121055" cy="1373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559EE2-7263-7551-BD35-33E6FE93FF03}"/>
                  </a:ext>
                </a:extLst>
              </p:cNvPr>
              <p:cNvSpPr txBox="1"/>
              <p:nvPr/>
            </p:nvSpPr>
            <p:spPr>
              <a:xfrm rot="10800000">
                <a:off x="904254" y="776897"/>
                <a:ext cx="677108" cy="2667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 금지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3BDD37-499C-E62A-400A-F148EDF1DE04}"/>
                  </a:ext>
                </a:extLst>
              </p:cNvPr>
              <p:cNvSpPr txBox="1"/>
              <p:nvPr/>
            </p:nvSpPr>
            <p:spPr>
              <a:xfrm rot="10800000">
                <a:off x="747774" y="204556"/>
                <a:ext cx="985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13</a:t>
                </a:r>
                <a:endParaRPr lang="ko-KR" altLang="en-US" sz="4800" b="1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0CBDDE-F8DA-079D-BA4E-929B9A7CF041}"/>
                </a:ext>
              </a:extLst>
            </p:cNvPr>
            <p:cNvSpPr txBox="1"/>
            <p:nvPr/>
          </p:nvSpPr>
          <p:spPr>
            <a:xfrm>
              <a:off x="4083869" y="5194655"/>
              <a:ext cx="141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13</a:t>
              </a:r>
              <a:endParaRPr lang="ko-KR" altLang="en-US" sz="8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91DC26-7255-6242-2192-8D139DC120E6}"/>
              </a:ext>
            </a:extLst>
          </p:cNvPr>
          <p:cNvGrpSpPr/>
          <p:nvPr/>
        </p:nvGrpSpPr>
        <p:grpSpPr>
          <a:xfrm>
            <a:off x="5746019" y="204555"/>
            <a:ext cx="1588333" cy="6418773"/>
            <a:chOff x="5746019" y="204555"/>
            <a:chExt cx="1588333" cy="641877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C6C2256-09A4-D3BA-7C44-994305969478}"/>
                </a:ext>
              </a:extLst>
            </p:cNvPr>
            <p:cNvGrpSpPr/>
            <p:nvPr/>
          </p:nvGrpSpPr>
          <p:grpSpPr>
            <a:xfrm>
              <a:off x="5746019" y="204555"/>
              <a:ext cx="1588333" cy="6418773"/>
              <a:chOff x="448641" y="204556"/>
              <a:chExt cx="1588333" cy="6418773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85E9B8E-E976-260A-3B3C-3CBBAD2B8C23}"/>
                  </a:ext>
                </a:extLst>
              </p:cNvPr>
              <p:cNvSpPr/>
              <p:nvPr/>
            </p:nvSpPr>
            <p:spPr>
              <a:xfrm>
                <a:off x="448641" y="204558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4382F8F-23F3-64DA-566D-CAF611BF0075}"/>
                  </a:ext>
                </a:extLst>
              </p:cNvPr>
              <p:cNvSpPr/>
              <p:nvPr/>
            </p:nvSpPr>
            <p:spPr>
              <a:xfrm>
                <a:off x="448641" y="3413945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0C59AB7-5304-FAF0-7E74-4F83F8801C2C}"/>
                  </a:ext>
                </a:extLst>
              </p:cNvPr>
              <p:cNvSpPr/>
              <p:nvPr/>
            </p:nvSpPr>
            <p:spPr>
              <a:xfrm>
                <a:off x="448641" y="204559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8" name="Picture 2" descr="보행 PNG 이미지 | PNGWing">
                <a:extLst>
                  <a:ext uri="{FF2B5EF4-FFF2-40B4-BE49-F238E27FC236}">
                    <a16:creationId xmlns:a16="http://schemas.microsoft.com/office/drawing/2014/main" id="{A369031C-5724-24A8-9FF2-F8B08A56FD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58" b="94709" l="10000" r="90000">
                            <a14:foregroundMark x1="41944" y1="90476" x2="41944" y2="90476"/>
                            <a14:foregroundMark x1="40000" y1="91534" x2="40000" y2="91534"/>
                            <a14:foregroundMark x1="39444" y1="95238" x2="39444" y2="95238"/>
                            <a14:foregroundMark x1="54722" y1="94709" x2="54722" y2="94709"/>
                            <a14:foregroundMark x1="50278" y1="2116" x2="50278" y2="2116"/>
                            <a14:foregroundMark x1="47778" y1="10053" x2="47778" y2="10053"/>
                            <a14:foregroundMark x1="47778" y1="1058" x2="47778" y2="1058"/>
                            <a14:foregroundMark x1="47778" y1="2646" x2="47778" y2="2646"/>
                            <a14:foregroundMark x1="47778" y1="3175" x2="47778" y2="3175"/>
                            <a14:backgroundMark x1="47500" y1="67196" x2="47500" y2="67196"/>
                            <a14:backgroundMark x1="47500" y1="66138" x2="47500" y2="66138"/>
                            <a14:backgroundMark x1="48611" y1="79894" x2="48611" y2="79894"/>
                            <a14:backgroundMark x1="48056" y1="75132" x2="48056" y2="75132"/>
                            <a14:backgroundMark x1="48056" y1="71958" x2="48056" y2="719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45" r="31063"/>
              <a:stretch/>
            </p:blipFill>
            <p:spPr bwMode="auto">
              <a:xfrm>
                <a:off x="668859" y="3588807"/>
                <a:ext cx="1121055" cy="1373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63C606-867C-BEF9-2AEC-E9CAB866D09E}"/>
                  </a:ext>
                </a:extLst>
              </p:cNvPr>
              <p:cNvSpPr txBox="1"/>
              <p:nvPr/>
            </p:nvSpPr>
            <p:spPr>
              <a:xfrm rot="10800000">
                <a:off x="904254" y="776897"/>
                <a:ext cx="677108" cy="2667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 금지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DD100D-FD71-9053-D4AF-7D57A2890064}"/>
                  </a:ext>
                </a:extLst>
              </p:cNvPr>
              <p:cNvSpPr txBox="1"/>
              <p:nvPr/>
            </p:nvSpPr>
            <p:spPr>
              <a:xfrm rot="10800000">
                <a:off x="800535" y="204556"/>
                <a:ext cx="8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14</a:t>
                </a:r>
                <a:endParaRPr lang="ko-KR" altLang="en-US" sz="4800" b="1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219DA-A32B-C858-7EF1-E00D65CE013A}"/>
                </a:ext>
              </a:extLst>
            </p:cNvPr>
            <p:cNvSpPr txBox="1"/>
            <p:nvPr/>
          </p:nvSpPr>
          <p:spPr>
            <a:xfrm>
              <a:off x="5821085" y="5185545"/>
              <a:ext cx="141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14</a:t>
              </a:r>
              <a:endParaRPr lang="ko-KR" altLang="en-US" sz="80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97A51F-D9A9-F539-01F8-C232FF45FEAE}"/>
              </a:ext>
            </a:extLst>
          </p:cNvPr>
          <p:cNvGrpSpPr/>
          <p:nvPr/>
        </p:nvGrpSpPr>
        <p:grpSpPr>
          <a:xfrm>
            <a:off x="7508400" y="204554"/>
            <a:ext cx="1588333" cy="6418774"/>
            <a:chOff x="7508400" y="204554"/>
            <a:chExt cx="1588333" cy="641877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F9ACD5D-3EAE-7804-2DA8-2103AD1EB5F0}"/>
                </a:ext>
              </a:extLst>
            </p:cNvPr>
            <p:cNvGrpSpPr/>
            <p:nvPr/>
          </p:nvGrpSpPr>
          <p:grpSpPr>
            <a:xfrm>
              <a:off x="7508400" y="204554"/>
              <a:ext cx="1588333" cy="6418774"/>
              <a:chOff x="448641" y="204555"/>
              <a:chExt cx="1588333" cy="6418774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1BCD4D3-CC57-8EC9-CF99-5E9502750582}"/>
                  </a:ext>
                </a:extLst>
              </p:cNvPr>
              <p:cNvSpPr/>
              <p:nvPr/>
            </p:nvSpPr>
            <p:spPr>
              <a:xfrm>
                <a:off x="448641" y="204558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69481927-71C7-BE23-5720-719A9F58C725}"/>
                  </a:ext>
                </a:extLst>
              </p:cNvPr>
              <p:cNvSpPr/>
              <p:nvPr/>
            </p:nvSpPr>
            <p:spPr>
              <a:xfrm>
                <a:off x="448641" y="3413945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5" name="직사각형 1024">
                <a:extLst>
                  <a:ext uri="{FF2B5EF4-FFF2-40B4-BE49-F238E27FC236}">
                    <a16:creationId xmlns:a16="http://schemas.microsoft.com/office/drawing/2014/main" id="{1E5A994A-31A7-6387-85A9-FBE67B1926E2}"/>
                  </a:ext>
                </a:extLst>
              </p:cNvPr>
              <p:cNvSpPr/>
              <p:nvPr/>
            </p:nvSpPr>
            <p:spPr>
              <a:xfrm>
                <a:off x="448641" y="204559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27" name="Picture 2" descr="보행 PNG 이미지 | PNGWing">
                <a:extLst>
                  <a:ext uri="{FF2B5EF4-FFF2-40B4-BE49-F238E27FC236}">
                    <a16:creationId xmlns:a16="http://schemas.microsoft.com/office/drawing/2014/main" id="{76F8FC02-2E9E-C0BC-073B-C32ECA9943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58" b="94709" l="10000" r="90000">
                            <a14:foregroundMark x1="41944" y1="90476" x2="41944" y2="90476"/>
                            <a14:foregroundMark x1="40000" y1="91534" x2="40000" y2="91534"/>
                            <a14:foregroundMark x1="39444" y1="95238" x2="39444" y2="95238"/>
                            <a14:foregroundMark x1="54722" y1="94709" x2="54722" y2="94709"/>
                            <a14:foregroundMark x1="50278" y1="2116" x2="50278" y2="2116"/>
                            <a14:foregroundMark x1="47778" y1="10053" x2="47778" y2="10053"/>
                            <a14:foregroundMark x1="47778" y1="1058" x2="47778" y2="1058"/>
                            <a14:foregroundMark x1="47778" y1="2646" x2="47778" y2="2646"/>
                            <a14:foregroundMark x1="47778" y1="3175" x2="47778" y2="3175"/>
                            <a14:backgroundMark x1="47500" y1="67196" x2="47500" y2="67196"/>
                            <a14:backgroundMark x1="47500" y1="66138" x2="47500" y2="66138"/>
                            <a14:backgroundMark x1="48611" y1="79894" x2="48611" y2="79894"/>
                            <a14:backgroundMark x1="48056" y1="75132" x2="48056" y2="75132"/>
                            <a14:backgroundMark x1="48056" y1="71958" x2="48056" y2="719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45" r="31063"/>
              <a:stretch/>
            </p:blipFill>
            <p:spPr bwMode="auto">
              <a:xfrm>
                <a:off x="668859" y="3588807"/>
                <a:ext cx="1121055" cy="1373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45456A6E-B3D8-73A6-3D6A-2DB56BE0007F}"/>
                  </a:ext>
                </a:extLst>
              </p:cNvPr>
              <p:cNvSpPr txBox="1"/>
              <p:nvPr/>
            </p:nvSpPr>
            <p:spPr>
              <a:xfrm rot="10800000">
                <a:off x="904254" y="776897"/>
                <a:ext cx="677108" cy="2667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 금지</a:t>
                </a:r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1914260B-F5F2-80F5-571E-0AF76B2E9D82}"/>
                  </a:ext>
                </a:extLst>
              </p:cNvPr>
              <p:cNvSpPr txBox="1"/>
              <p:nvPr/>
            </p:nvSpPr>
            <p:spPr>
              <a:xfrm rot="10800000">
                <a:off x="786841" y="204555"/>
                <a:ext cx="9452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15</a:t>
                </a:r>
                <a:endParaRPr lang="ko-KR" altLang="en-US" sz="4800" b="1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60FED6-19C8-D1BB-E9EA-86DB86AA448C}"/>
                </a:ext>
              </a:extLst>
            </p:cNvPr>
            <p:cNvSpPr txBox="1"/>
            <p:nvPr/>
          </p:nvSpPr>
          <p:spPr>
            <a:xfrm>
              <a:off x="7583466" y="5185544"/>
              <a:ext cx="141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15</a:t>
              </a:r>
              <a:endParaRPr lang="ko-KR" alt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5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ECACEF-CA82-27EB-3A88-D077DDC2A097}"/>
              </a:ext>
            </a:extLst>
          </p:cNvPr>
          <p:cNvGrpSpPr/>
          <p:nvPr/>
        </p:nvGrpSpPr>
        <p:grpSpPr>
          <a:xfrm>
            <a:off x="10550075" y="133734"/>
            <a:ext cx="1477618" cy="4104487"/>
            <a:chOff x="10550075" y="133734"/>
            <a:chExt cx="1477618" cy="410448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389A49-09B2-B71C-D8DD-21112A4D0182}"/>
                </a:ext>
              </a:extLst>
            </p:cNvPr>
            <p:cNvSpPr/>
            <p:nvPr/>
          </p:nvSpPr>
          <p:spPr>
            <a:xfrm>
              <a:off x="10550075" y="133734"/>
              <a:ext cx="1477618" cy="41044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04CB19D4-C0A2-3CA1-4E46-D986BBF862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>
              <a:off x="10801249" y="261300"/>
              <a:ext cx="975269" cy="192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789D68-31E5-068A-49B6-4839BD9D38F4}"/>
                </a:ext>
              </a:extLst>
            </p:cNvPr>
            <p:cNvSpPr txBox="1"/>
            <p:nvPr/>
          </p:nvSpPr>
          <p:spPr>
            <a:xfrm>
              <a:off x="10897922" y="2657143"/>
              <a:ext cx="8236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</a:t>
              </a:r>
              <a:endParaRPr lang="ko-KR" altLang="en-US" sz="8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ED4114-7664-3479-DB29-27DD91DB7A4F}"/>
              </a:ext>
            </a:extLst>
          </p:cNvPr>
          <p:cNvGrpSpPr/>
          <p:nvPr/>
        </p:nvGrpSpPr>
        <p:grpSpPr>
          <a:xfrm rot="10800000">
            <a:off x="415482" y="192481"/>
            <a:ext cx="1588333" cy="6473037"/>
            <a:chOff x="415482" y="192481"/>
            <a:chExt cx="1588333" cy="647303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CE6E93-326D-1D86-4024-EB4C86597ADD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EA2A3C-B8FE-060A-A1A5-6A84CD2DE379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F21D88-D921-5768-4F2F-45F58396C6FC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FA79DC-2B59-AFFE-3D33-CD92F39F02DA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5</a:t>
              </a:r>
              <a:endParaRPr lang="ko-KR" altLang="en-US" sz="80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66C345-B219-8E33-3C9C-C8DB814C9776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C84F5D-FEB3-798A-C92F-22600C5282FF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pic>
          <p:nvPicPr>
            <p:cNvPr id="32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AF6EACCF-D88C-47EE-405F-6311940A8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화살표: 굽음 30">
              <a:extLst>
                <a:ext uri="{FF2B5EF4-FFF2-40B4-BE49-F238E27FC236}">
                  <a16:creationId xmlns:a16="http://schemas.microsoft.com/office/drawing/2014/main" id="{FF99E14D-6ADE-8811-EBAD-49072ED6A873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510080A-64A5-FB5E-E43F-8EEA19F5554D}"/>
              </a:ext>
            </a:extLst>
          </p:cNvPr>
          <p:cNvGrpSpPr/>
          <p:nvPr/>
        </p:nvGrpSpPr>
        <p:grpSpPr>
          <a:xfrm rot="10800000">
            <a:off x="2274510" y="192480"/>
            <a:ext cx="1588333" cy="6473037"/>
            <a:chOff x="415482" y="192481"/>
            <a:chExt cx="1588333" cy="647303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BEC42C-FA90-6B1C-C2AF-F1E79DB64DF1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7234C6-B20E-8720-F497-E8CD28B1E19C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0E70787-1C4E-466A-527E-3D28CA411A13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8FDC9F-2BAA-B4A8-0440-5EAEA271C542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4</a:t>
              </a:r>
              <a:endParaRPr lang="ko-KR" altLang="en-US" sz="80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9AB43E-9E6A-4FA6-F4E7-674671A1ADE8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3581EE-17D0-9515-8E09-76D42577FA98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pic>
          <p:nvPicPr>
            <p:cNvPr id="51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78FFDD04-83A7-E868-D9A0-B0CE136A16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화살표: 굽음 51">
              <a:extLst>
                <a:ext uri="{FF2B5EF4-FFF2-40B4-BE49-F238E27FC236}">
                  <a16:creationId xmlns:a16="http://schemas.microsoft.com/office/drawing/2014/main" id="{DB778D1A-A3B6-8785-4EAD-60523E74C317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0E39988-7362-4A64-EBBA-97A636566C02}"/>
              </a:ext>
            </a:extLst>
          </p:cNvPr>
          <p:cNvGrpSpPr/>
          <p:nvPr/>
        </p:nvGrpSpPr>
        <p:grpSpPr>
          <a:xfrm rot="10800000">
            <a:off x="4133237" y="192479"/>
            <a:ext cx="1588333" cy="6473037"/>
            <a:chOff x="415482" y="192481"/>
            <a:chExt cx="1588333" cy="647303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C81EDA4-3BFD-3BBD-2449-8FB825D06979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CA75CD8-5E8C-B888-6944-7D554177FB34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CCC1390-A076-3333-35C4-7AE726D4DE71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454B4-7818-273D-6F0B-E8A50ACB7D4B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3</a:t>
              </a:r>
              <a:endParaRPr lang="ko-KR" altLang="en-US" sz="80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5CB774-F271-34D8-BF1C-F3D99FDEC0D8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8B9A87-C841-32CD-7029-0B1D72C286E3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  <p:pic>
          <p:nvPicPr>
            <p:cNvPr id="60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BBEE5713-4E33-7282-3B76-8DD8316B3D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화살표: 굽음 60">
              <a:extLst>
                <a:ext uri="{FF2B5EF4-FFF2-40B4-BE49-F238E27FC236}">
                  <a16:creationId xmlns:a16="http://schemas.microsoft.com/office/drawing/2014/main" id="{4ACF054E-2DE4-894F-523B-F559BA8D2892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D7F7D41-0F91-B7F8-8D3E-676A1BD2EB89}"/>
              </a:ext>
            </a:extLst>
          </p:cNvPr>
          <p:cNvGrpSpPr/>
          <p:nvPr/>
        </p:nvGrpSpPr>
        <p:grpSpPr>
          <a:xfrm rot="10800000">
            <a:off x="6067795" y="192481"/>
            <a:ext cx="1588333" cy="6473037"/>
            <a:chOff x="415482" y="192481"/>
            <a:chExt cx="1588333" cy="647303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CB381A1-65E5-62B2-067E-1B41833783E9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C380DF38-596E-F0B1-C5C5-CC31D6546705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92C2FF80-3D0E-9302-DDE7-9D76BE0D8947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26A94FAC-25E5-65AC-7346-AB4EF1EF5B75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2</a:t>
              </a:r>
              <a:endParaRPr lang="ko-KR" altLang="en-US" sz="8000" b="1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CA1632DC-AE8E-A115-BAF6-2D8277116D4F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F8ADC5C4-5EC2-5C47-9A15-CEEE82B3A92B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pic>
          <p:nvPicPr>
            <p:cNvPr id="1030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027A0C44-436E-E23E-5262-07538BC921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화살표: 굽음 1030">
              <a:extLst>
                <a:ext uri="{FF2B5EF4-FFF2-40B4-BE49-F238E27FC236}">
                  <a16:creationId xmlns:a16="http://schemas.microsoft.com/office/drawing/2014/main" id="{9D8FD8BB-0C6A-35C7-3C80-23E6DAC07F45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E92F2BF6-A6C8-4DAC-2F7B-A401806FD472}"/>
              </a:ext>
            </a:extLst>
          </p:cNvPr>
          <p:cNvGrpSpPr/>
          <p:nvPr/>
        </p:nvGrpSpPr>
        <p:grpSpPr>
          <a:xfrm rot="10800000">
            <a:off x="7949887" y="192481"/>
            <a:ext cx="1588333" cy="6473037"/>
            <a:chOff x="415482" y="192481"/>
            <a:chExt cx="1588333" cy="6473037"/>
          </a:xfrm>
        </p:grpSpPr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50F16A17-0401-74B0-94E6-87189AE376E1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862FC5D8-A1CB-AB6F-629E-C232B11BA25D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86B6EFE1-8B9B-DC04-3510-DD2A8F50139C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4C00284-2BBA-32F0-5371-F88F17EA01F1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</a:t>
              </a:r>
              <a:endParaRPr lang="ko-KR" altLang="en-US" sz="8000" b="1" dirty="0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25B5D1D-0D30-91DA-8366-1D4CD429481C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F74E58A2-716D-8623-0C0D-5CAC9C85DA6C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pic>
          <p:nvPicPr>
            <p:cNvPr id="1039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D04A7958-F142-317E-5BB8-DCADAE74C5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0" name="화살표: 굽음 1039">
              <a:extLst>
                <a:ext uri="{FF2B5EF4-FFF2-40B4-BE49-F238E27FC236}">
                  <a16:creationId xmlns:a16="http://schemas.microsoft.com/office/drawing/2014/main" id="{BA323B43-F778-4D19-02AC-48EF3708A6FF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21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ECACEF-CA82-27EB-3A88-D077DDC2A097}"/>
              </a:ext>
            </a:extLst>
          </p:cNvPr>
          <p:cNvGrpSpPr/>
          <p:nvPr/>
        </p:nvGrpSpPr>
        <p:grpSpPr>
          <a:xfrm>
            <a:off x="10550075" y="133734"/>
            <a:ext cx="1477618" cy="4104487"/>
            <a:chOff x="10550075" y="133734"/>
            <a:chExt cx="1477618" cy="410448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389A49-09B2-B71C-D8DD-21112A4D0182}"/>
                </a:ext>
              </a:extLst>
            </p:cNvPr>
            <p:cNvSpPr/>
            <p:nvPr/>
          </p:nvSpPr>
          <p:spPr>
            <a:xfrm>
              <a:off x="10550075" y="133734"/>
              <a:ext cx="1477618" cy="41044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04CB19D4-C0A2-3CA1-4E46-D986BBF862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>
              <a:off x="10801249" y="261300"/>
              <a:ext cx="975269" cy="192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789D68-31E5-068A-49B6-4839BD9D38F4}"/>
                </a:ext>
              </a:extLst>
            </p:cNvPr>
            <p:cNvSpPr txBox="1"/>
            <p:nvPr/>
          </p:nvSpPr>
          <p:spPr>
            <a:xfrm>
              <a:off x="10897922" y="2657143"/>
              <a:ext cx="8236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</a:t>
              </a:r>
              <a:endParaRPr lang="ko-KR" altLang="en-US" sz="8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ED4114-7664-3479-DB29-27DD91DB7A4F}"/>
              </a:ext>
            </a:extLst>
          </p:cNvPr>
          <p:cNvGrpSpPr/>
          <p:nvPr/>
        </p:nvGrpSpPr>
        <p:grpSpPr>
          <a:xfrm rot="10800000">
            <a:off x="415482" y="192481"/>
            <a:ext cx="1588333" cy="6473037"/>
            <a:chOff x="415482" y="192481"/>
            <a:chExt cx="1588333" cy="647303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CE6E93-326D-1D86-4024-EB4C86597ADD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EA2A3C-B8FE-060A-A1A5-6A84CD2DE379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F21D88-D921-5768-4F2F-45F58396C6FC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FA79DC-2B59-AFFE-3D33-CD92F39F02DA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6</a:t>
              </a:r>
              <a:endParaRPr lang="ko-KR" altLang="en-US" sz="80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66C345-B219-8E33-3C9C-C8DB814C9776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C84F5D-FEB3-798A-C92F-22600C5282FF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  <p:pic>
          <p:nvPicPr>
            <p:cNvPr id="32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AF6EACCF-D88C-47EE-405F-6311940A8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화살표: 굽음 30">
              <a:extLst>
                <a:ext uri="{FF2B5EF4-FFF2-40B4-BE49-F238E27FC236}">
                  <a16:creationId xmlns:a16="http://schemas.microsoft.com/office/drawing/2014/main" id="{FF99E14D-6ADE-8811-EBAD-49072ED6A873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510080A-64A5-FB5E-E43F-8EEA19F5554D}"/>
              </a:ext>
            </a:extLst>
          </p:cNvPr>
          <p:cNvGrpSpPr/>
          <p:nvPr/>
        </p:nvGrpSpPr>
        <p:grpSpPr>
          <a:xfrm rot="10800000">
            <a:off x="2274510" y="192480"/>
            <a:ext cx="1588333" cy="6473037"/>
            <a:chOff x="415482" y="192481"/>
            <a:chExt cx="1588333" cy="647303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BEC42C-FA90-6B1C-C2AF-F1E79DB64DF1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7234C6-B20E-8720-F497-E8CD28B1E19C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0E70787-1C4E-466A-527E-3D28CA411A13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8FDC9F-2BAA-B4A8-0440-5EAEA271C542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7</a:t>
              </a:r>
              <a:endParaRPr lang="ko-KR" altLang="en-US" sz="80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9AB43E-9E6A-4FA6-F4E7-674671A1ADE8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3581EE-17D0-9515-8E09-76D42577FA98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pic>
          <p:nvPicPr>
            <p:cNvPr id="51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78FFDD04-83A7-E868-D9A0-B0CE136A16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화살표: 굽음 51">
              <a:extLst>
                <a:ext uri="{FF2B5EF4-FFF2-40B4-BE49-F238E27FC236}">
                  <a16:creationId xmlns:a16="http://schemas.microsoft.com/office/drawing/2014/main" id="{DB778D1A-A3B6-8785-4EAD-60523E74C317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0E39988-7362-4A64-EBBA-97A636566C02}"/>
              </a:ext>
            </a:extLst>
          </p:cNvPr>
          <p:cNvGrpSpPr/>
          <p:nvPr/>
        </p:nvGrpSpPr>
        <p:grpSpPr>
          <a:xfrm rot="10800000">
            <a:off x="4133237" y="192479"/>
            <a:ext cx="1588333" cy="6473037"/>
            <a:chOff x="415482" y="192481"/>
            <a:chExt cx="1588333" cy="647303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C81EDA4-3BFD-3BBD-2449-8FB825D06979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CA75CD8-5E8C-B888-6944-7D554177FB34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CCC1390-A076-3333-35C4-7AE726D4DE71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454B4-7818-273D-6F0B-E8A50ACB7D4B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8</a:t>
              </a:r>
              <a:endParaRPr lang="ko-KR" altLang="en-US" sz="80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5CB774-F271-34D8-BF1C-F3D99FDEC0D8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8B9A87-C841-32CD-7029-0B1D72C286E3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pic>
          <p:nvPicPr>
            <p:cNvPr id="60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BBEE5713-4E33-7282-3B76-8DD8316B3D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화살표: 굽음 60">
              <a:extLst>
                <a:ext uri="{FF2B5EF4-FFF2-40B4-BE49-F238E27FC236}">
                  <a16:creationId xmlns:a16="http://schemas.microsoft.com/office/drawing/2014/main" id="{4ACF054E-2DE4-894F-523B-F559BA8D2892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D7F7D41-0F91-B7F8-8D3E-676A1BD2EB89}"/>
              </a:ext>
            </a:extLst>
          </p:cNvPr>
          <p:cNvGrpSpPr/>
          <p:nvPr/>
        </p:nvGrpSpPr>
        <p:grpSpPr>
          <a:xfrm rot="10800000">
            <a:off x="6067795" y="192481"/>
            <a:ext cx="1588333" cy="6473037"/>
            <a:chOff x="415482" y="192481"/>
            <a:chExt cx="1588333" cy="647303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CB381A1-65E5-62B2-067E-1B41833783E9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C380DF38-596E-F0B1-C5C5-CC31D6546705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92C2FF80-3D0E-9302-DDE7-9D76BE0D8947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26A94FAC-25E5-65AC-7346-AB4EF1EF5B75}"/>
                </a:ext>
              </a:extLst>
            </p:cNvPr>
            <p:cNvSpPr txBox="1"/>
            <p:nvPr/>
          </p:nvSpPr>
          <p:spPr>
            <a:xfrm rot="10800000">
              <a:off x="742054" y="341038"/>
              <a:ext cx="882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9</a:t>
              </a:r>
              <a:endParaRPr lang="ko-KR" altLang="en-US" sz="8000" b="1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CA1632DC-AE8E-A115-BAF6-2D8277116D4F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F8ADC5C4-5EC2-5C47-9A15-CEEE82B3A92B}"/>
                </a:ext>
              </a:extLst>
            </p:cNvPr>
            <p:cNvSpPr txBox="1"/>
            <p:nvPr/>
          </p:nvSpPr>
          <p:spPr>
            <a:xfrm>
              <a:off x="924101" y="5834521"/>
              <a:ext cx="462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  <p:pic>
          <p:nvPicPr>
            <p:cNvPr id="1030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027A0C44-436E-E23E-5262-07538BC921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화살표: 굽음 1030">
              <a:extLst>
                <a:ext uri="{FF2B5EF4-FFF2-40B4-BE49-F238E27FC236}">
                  <a16:creationId xmlns:a16="http://schemas.microsoft.com/office/drawing/2014/main" id="{9D8FD8BB-0C6A-35C7-3C80-23E6DAC07F45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E92F2BF6-A6C8-4DAC-2F7B-A401806FD472}"/>
              </a:ext>
            </a:extLst>
          </p:cNvPr>
          <p:cNvGrpSpPr/>
          <p:nvPr/>
        </p:nvGrpSpPr>
        <p:grpSpPr>
          <a:xfrm rot="10800000">
            <a:off x="7949887" y="192479"/>
            <a:ext cx="1588333" cy="6473039"/>
            <a:chOff x="415482" y="192481"/>
            <a:chExt cx="1588333" cy="6473039"/>
          </a:xfrm>
        </p:grpSpPr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50F16A17-0401-74B0-94E6-87189AE376E1}"/>
                </a:ext>
              </a:extLst>
            </p:cNvPr>
            <p:cNvSpPr/>
            <p:nvPr/>
          </p:nvSpPr>
          <p:spPr>
            <a:xfrm rot="10800000">
              <a:off x="415482" y="192481"/>
              <a:ext cx="1588333" cy="641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862FC5D8-A1CB-AB6F-629E-C232B11BA25D}"/>
                </a:ext>
              </a:extLst>
            </p:cNvPr>
            <p:cNvSpPr/>
            <p:nvPr/>
          </p:nvSpPr>
          <p:spPr>
            <a:xfrm rot="10800000">
              <a:off x="415483" y="192481"/>
              <a:ext cx="1588332" cy="3209384"/>
            </a:xfrm>
            <a:prstGeom prst="rect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86B6EFE1-8B9B-DC04-3510-DD2A8F50139C}"/>
                </a:ext>
              </a:extLst>
            </p:cNvPr>
            <p:cNvSpPr/>
            <p:nvPr/>
          </p:nvSpPr>
          <p:spPr>
            <a:xfrm rot="10800000">
              <a:off x="415483" y="3401867"/>
              <a:ext cx="1588332" cy="3209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4C00284-2BBA-32F0-5371-F88F17EA01F1}"/>
                </a:ext>
              </a:extLst>
            </p:cNvPr>
            <p:cNvSpPr txBox="1"/>
            <p:nvPr/>
          </p:nvSpPr>
          <p:spPr>
            <a:xfrm rot="10800000">
              <a:off x="494723" y="341038"/>
              <a:ext cx="14232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10</a:t>
              </a:r>
              <a:endParaRPr lang="ko-KR" altLang="en-US" sz="8000" b="1" dirty="0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25B5D1D-0D30-91DA-8366-1D4CD429481C}"/>
                </a:ext>
              </a:extLst>
            </p:cNvPr>
            <p:cNvSpPr txBox="1"/>
            <p:nvPr/>
          </p:nvSpPr>
          <p:spPr>
            <a:xfrm>
              <a:off x="871094" y="3371159"/>
              <a:ext cx="677108" cy="16779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3200" b="1" dirty="0"/>
                <a:t>우회전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F74E58A2-716D-8623-0C0D-5CAC9C85DA6C}"/>
                </a:ext>
              </a:extLst>
            </p:cNvPr>
            <p:cNvSpPr txBox="1"/>
            <p:nvPr/>
          </p:nvSpPr>
          <p:spPr>
            <a:xfrm>
              <a:off x="751797" y="5834523"/>
              <a:ext cx="9286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10</a:t>
              </a:r>
              <a:endParaRPr lang="ko-KR" altLang="en-US" sz="4800" b="1" dirty="0"/>
            </a:p>
          </p:txBody>
        </p:sp>
        <p:pic>
          <p:nvPicPr>
            <p:cNvPr id="1039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D04A7958-F142-317E-5BB8-DCADAE74C5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 rot="10800000">
              <a:off x="834654" y="1806408"/>
              <a:ext cx="746679" cy="147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0" name="화살표: 굽음 1039">
              <a:extLst>
                <a:ext uri="{FF2B5EF4-FFF2-40B4-BE49-F238E27FC236}">
                  <a16:creationId xmlns:a16="http://schemas.microsoft.com/office/drawing/2014/main" id="{BA323B43-F778-4D19-02AC-48EF3708A6FF}"/>
                </a:ext>
              </a:extLst>
            </p:cNvPr>
            <p:cNvSpPr/>
            <p:nvPr/>
          </p:nvSpPr>
          <p:spPr>
            <a:xfrm>
              <a:off x="942926" y="5049078"/>
              <a:ext cx="605276" cy="64273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48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ECACEF-CA82-27EB-3A88-D077DDC2A097}"/>
              </a:ext>
            </a:extLst>
          </p:cNvPr>
          <p:cNvGrpSpPr/>
          <p:nvPr/>
        </p:nvGrpSpPr>
        <p:grpSpPr>
          <a:xfrm>
            <a:off x="10550075" y="133734"/>
            <a:ext cx="1477618" cy="4104487"/>
            <a:chOff x="10550075" y="133734"/>
            <a:chExt cx="1477618" cy="410448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389A49-09B2-B71C-D8DD-21112A4D0182}"/>
                </a:ext>
              </a:extLst>
            </p:cNvPr>
            <p:cNvSpPr/>
            <p:nvPr/>
          </p:nvSpPr>
          <p:spPr>
            <a:xfrm>
              <a:off x="10550075" y="133734"/>
              <a:ext cx="1477618" cy="41044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한국생산성본부 / 픽토그램 디자이너 / 픽토그래퍼 함영훈 : 네이버 블로그">
              <a:extLst>
                <a:ext uri="{FF2B5EF4-FFF2-40B4-BE49-F238E27FC236}">
                  <a16:creationId xmlns:a16="http://schemas.microsoft.com/office/drawing/2014/main" id="{04CB19D4-C0A2-3CA1-4E46-D986BBF862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051" b="82852" l="20946" r="42973">
                          <a14:foregroundMark x1="31216" y1="19856" x2="31216" y2="19856"/>
                          <a14:foregroundMark x1="31351" y1="18051" x2="31351" y2="18051"/>
                          <a14:foregroundMark x1="28919" y1="80144" x2="28919" y2="80144"/>
                          <a14:foregroundMark x1="35135" y1="81588" x2="35135" y2="81588"/>
                          <a14:foregroundMark x1="27973" y1="82671" x2="27973" y2="82671"/>
                          <a14:foregroundMark x1="34595" y1="82852" x2="34595" y2="82852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3" t="13758" r="53903" b="12843"/>
            <a:stretch/>
          </p:blipFill>
          <p:spPr bwMode="auto">
            <a:xfrm>
              <a:off x="10801249" y="261300"/>
              <a:ext cx="975269" cy="192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789D68-31E5-068A-49B6-4839BD9D38F4}"/>
                </a:ext>
              </a:extLst>
            </p:cNvPr>
            <p:cNvSpPr txBox="1"/>
            <p:nvPr/>
          </p:nvSpPr>
          <p:spPr>
            <a:xfrm>
              <a:off x="10897922" y="2657143"/>
              <a:ext cx="8236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</a:t>
              </a:r>
              <a:endParaRPr lang="ko-KR" altLang="en-US" sz="80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F63E59-D65F-903E-FB32-C6946C279132}"/>
              </a:ext>
            </a:extLst>
          </p:cNvPr>
          <p:cNvGrpSpPr/>
          <p:nvPr/>
        </p:nvGrpSpPr>
        <p:grpSpPr>
          <a:xfrm>
            <a:off x="415482" y="192479"/>
            <a:ext cx="1588333" cy="6473039"/>
            <a:chOff x="415482" y="192479"/>
            <a:chExt cx="1588333" cy="647303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2ED4114-7664-3479-DB29-27DD91DB7A4F}"/>
                </a:ext>
              </a:extLst>
            </p:cNvPr>
            <p:cNvGrpSpPr/>
            <p:nvPr/>
          </p:nvGrpSpPr>
          <p:grpSpPr>
            <a:xfrm rot="10800000">
              <a:off x="415482" y="192479"/>
              <a:ext cx="1588333" cy="6473039"/>
              <a:chOff x="415482" y="192481"/>
              <a:chExt cx="1588333" cy="647303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ECE6E93-326D-1D86-4024-EB4C86597ADD}"/>
                  </a:ext>
                </a:extLst>
              </p:cNvPr>
              <p:cNvSpPr/>
              <p:nvPr/>
            </p:nvSpPr>
            <p:spPr>
              <a:xfrm rot="10800000">
                <a:off x="415482" y="192481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AEA2A3C-B8FE-060A-A1A5-6A84CD2DE379}"/>
                  </a:ext>
                </a:extLst>
              </p:cNvPr>
              <p:cNvSpPr/>
              <p:nvPr/>
            </p:nvSpPr>
            <p:spPr>
              <a:xfrm rot="10800000">
                <a:off x="415483" y="192481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FF21D88-D921-5768-4F2F-45F58396C6FC}"/>
                  </a:ext>
                </a:extLst>
              </p:cNvPr>
              <p:cNvSpPr/>
              <p:nvPr/>
            </p:nvSpPr>
            <p:spPr>
              <a:xfrm rot="10800000">
                <a:off x="415483" y="3401867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66C345-B219-8E33-3C9C-C8DB814C9776}"/>
                  </a:ext>
                </a:extLst>
              </p:cNvPr>
              <p:cNvSpPr txBox="1"/>
              <p:nvPr/>
            </p:nvSpPr>
            <p:spPr>
              <a:xfrm>
                <a:off x="871094" y="3371159"/>
                <a:ext cx="677108" cy="16779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</a:t>
                </a:r>
                <a:r>
                  <a:rPr lang="ko-KR" altLang="en-US" sz="32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C84F5D-FEB3-798A-C92F-22600C5282FF}"/>
                  </a:ext>
                </a:extLst>
              </p:cNvPr>
              <p:cNvSpPr txBox="1"/>
              <p:nvPr/>
            </p:nvSpPr>
            <p:spPr>
              <a:xfrm>
                <a:off x="756595" y="5834523"/>
                <a:ext cx="9875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11</a:t>
                </a:r>
                <a:endParaRPr lang="ko-KR" altLang="en-US" sz="4800" b="1" dirty="0"/>
              </a:p>
            </p:txBody>
          </p:sp>
          <p:pic>
            <p:nvPicPr>
              <p:cNvPr id="32" name="Picture 4" descr="한국생산성본부 / 픽토그램 디자이너 / 픽토그래퍼 함영훈 : 네이버 블로그">
                <a:extLst>
                  <a:ext uri="{FF2B5EF4-FFF2-40B4-BE49-F238E27FC236}">
                    <a16:creationId xmlns:a16="http://schemas.microsoft.com/office/drawing/2014/main" id="{AF6EACCF-D88C-47EE-405F-6311940A8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051" b="82852" l="20946" r="42973">
                            <a14:foregroundMark x1="31216" y1="19856" x2="31216" y2="19856"/>
                            <a14:foregroundMark x1="31351" y1="18051" x2="31351" y2="18051"/>
                            <a14:foregroundMark x1="28919" y1="80144" x2="28919" y2="80144"/>
                            <a14:foregroundMark x1="35135" y1="81588" x2="35135" y2="81588"/>
                            <a14:foregroundMark x1="27973" y1="82671" x2="27973" y2="82671"/>
                            <a14:foregroundMark x1="34595" y1="82852" x2="34595" y2="82852"/>
                          </a14:backgroundRemoval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53" t="13758" r="53903" b="12843"/>
              <a:stretch/>
            </p:blipFill>
            <p:spPr bwMode="auto">
              <a:xfrm rot="10800000">
                <a:off x="834654" y="1806408"/>
                <a:ext cx="746679" cy="1473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화살표: 굽음 30">
                <a:extLst>
                  <a:ext uri="{FF2B5EF4-FFF2-40B4-BE49-F238E27FC236}">
                    <a16:creationId xmlns:a16="http://schemas.microsoft.com/office/drawing/2014/main" id="{FF99E14D-6ADE-8811-EBAD-49072ED6A873}"/>
                  </a:ext>
                </a:extLst>
              </p:cNvPr>
              <p:cNvSpPr/>
              <p:nvPr/>
            </p:nvSpPr>
            <p:spPr>
              <a:xfrm>
                <a:off x="942926" y="5049078"/>
                <a:ext cx="605276" cy="642731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3BD6F4-E9DC-6CE5-FC59-535D49E8C2B2}"/>
                </a:ext>
              </a:extLst>
            </p:cNvPr>
            <p:cNvSpPr txBox="1"/>
            <p:nvPr/>
          </p:nvSpPr>
          <p:spPr>
            <a:xfrm>
              <a:off x="509209" y="5193519"/>
              <a:ext cx="13786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11</a:t>
              </a:r>
              <a:endParaRPr lang="ko-KR" altLang="en-US" sz="80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11C0A7-D3C3-F368-769F-A285D8D722E7}"/>
              </a:ext>
            </a:extLst>
          </p:cNvPr>
          <p:cNvGrpSpPr/>
          <p:nvPr/>
        </p:nvGrpSpPr>
        <p:grpSpPr>
          <a:xfrm>
            <a:off x="2274510" y="192479"/>
            <a:ext cx="1588333" cy="6473038"/>
            <a:chOff x="2274510" y="192479"/>
            <a:chExt cx="1588333" cy="647303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510080A-64A5-FB5E-E43F-8EEA19F5554D}"/>
                </a:ext>
              </a:extLst>
            </p:cNvPr>
            <p:cNvGrpSpPr/>
            <p:nvPr/>
          </p:nvGrpSpPr>
          <p:grpSpPr>
            <a:xfrm rot="10800000">
              <a:off x="2274510" y="192479"/>
              <a:ext cx="1588333" cy="6473038"/>
              <a:chOff x="415482" y="192481"/>
              <a:chExt cx="1588333" cy="647303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CBEC42C-FA90-6B1C-C2AF-F1E79DB64DF1}"/>
                  </a:ext>
                </a:extLst>
              </p:cNvPr>
              <p:cNvSpPr/>
              <p:nvPr/>
            </p:nvSpPr>
            <p:spPr>
              <a:xfrm rot="10800000">
                <a:off x="415482" y="192481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A7234C6-B20E-8720-F497-E8CD28B1E19C}"/>
                  </a:ext>
                </a:extLst>
              </p:cNvPr>
              <p:cNvSpPr/>
              <p:nvPr/>
            </p:nvSpPr>
            <p:spPr>
              <a:xfrm rot="10800000">
                <a:off x="415483" y="192481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0E70787-1C4E-466A-527E-3D28CA411A13}"/>
                  </a:ext>
                </a:extLst>
              </p:cNvPr>
              <p:cNvSpPr/>
              <p:nvPr/>
            </p:nvSpPr>
            <p:spPr>
              <a:xfrm rot="10800000">
                <a:off x="415483" y="3401867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9AB43E-9E6A-4FA6-F4E7-674671A1ADE8}"/>
                  </a:ext>
                </a:extLst>
              </p:cNvPr>
              <p:cNvSpPr txBox="1"/>
              <p:nvPr/>
            </p:nvSpPr>
            <p:spPr>
              <a:xfrm>
                <a:off x="871094" y="3371159"/>
                <a:ext cx="677108" cy="16779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 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3581EE-17D0-9515-8E09-76D42577FA98}"/>
                  </a:ext>
                </a:extLst>
              </p:cNvPr>
              <p:cNvSpPr txBox="1"/>
              <p:nvPr/>
            </p:nvSpPr>
            <p:spPr>
              <a:xfrm>
                <a:off x="717530" y="5834522"/>
                <a:ext cx="9708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12</a:t>
                </a:r>
                <a:endParaRPr lang="ko-KR" altLang="en-US" sz="4800" b="1" dirty="0"/>
              </a:p>
            </p:txBody>
          </p:sp>
          <p:pic>
            <p:nvPicPr>
              <p:cNvPr id="51" name="Picture 4" descr="한국생산성본부 / 픽토그램 디자이너 / 픽토그래퍼 함영훈 : 네이버 블로그">
                <a:extLst>
                  <a:ext uri="{FF2B5EF4-FFF2-40B4-BE49-F238E27FC236}">
                    <a16:creationId xmlns:a16="http://schemas.microsoft.com/office/drawing/2014/main" id="{78FFDD04-83A7-E868-D9A0-B0CE136A1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051" b="82852" l="20946" r="42973">
                            <a14:foregroundMark x1="31216" y1="19856" x2="31216" y2="19856"/>
                            <a14:foregroundMark x1="31351" y1="18051" x2="31351" y2="18051"/>
                            <a14:foregroundMark x1="28919" y1="80144" x2="28919" y2="80144"/>
                            <a14:foregroundMark x1="35135" y1="81588" x2="35135" y2="81588"/>
                            <a14:foregroundMark x1="27973" y1="82671" x2="27973" y2="82671"/>
                            <a14:foregroundMark x1="34595" y1="82852" x2="34595" y2="82852"/>
                          </a14:backgroundRemoval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53" t="13758" r="53903" b="12843"/>
              <a:stretch/>
            </p:blipFill>
            <p:spPr bwMode="auto">
              <a:xfrm rot="10800000">
                <a:off x="834654" y="1806408"/>
                <a:ext cx="746679" cy="1473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화살표: 굽음 51">
                <a:extLst>
                  <a:ext uri="{FF2B5EF4-FFF2-40B4-BE49-F238E27FC236}">
                    <a16:creationId xmlns:a16="http://schemas.microsoft.com/office/drawing/2014/main" id="{DB778D1A-A3B6-8785-4EAD-60523E74C317}"/>
                  </a:ext>
                </a:extLst>
              </p:cNvPr>
              <p:cNvSpPr/>
              <p:nvPr/>
            </p:nvSpPr>
            <p:spPr>
              <a:xfrm>
                <a:off x="942926" y="5049078"/>
                <a:ext cx="605276" cy="642731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C7D91F-27D4-A3F4-F016-FD6C7812CB30}"/>
                </a:ext>
              </a:extLst>
            </p:cNvPr>
            <p:cNvSpPr txBox="1"/>
            <p:nvPr/>
          </p:nvSpPr>
          <p:spPr>
            <a:xfrm>
              <a:off x="2363740" y="5193520"/>
              <a:ext cx="14232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12</a:t>
              </a:r>
              <a:endParaRPr lang="ko-KR" altLang="en-US" sz="80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CD988B-7BE1-8700-2E6F-59699C6057CE}"/>
              </a:ext>
            </a:extLst>
          </p:cNvPr>
          <p:cNvGrpSpPr/>
          <p:nvPr/>
        </p:nvGrpSpPr>
        <p:grpSpPr>
          <a:xfrm>
            <a:off x="4133237" y="192477"/>
            <a:ext cx="1588333" cy="6473039"/>
            <a:chOff x="4133237" y="192477"/>
            <a:chExt cx="1588333" cy="647303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0E39988-7362-4A64-EBBA-97A636566C02}"/>
                </a:ext>
              </a:extLst>
            </p:cNvPr>
            <p:cNvGrpSpPr/>
            <p:nvPr/>
          </p:nvGrpSpPr>
          <p:grpSpPr>
            <a:xfrm rot="10800000">
              <a:off x="4133237" y="192477"/>
              <a:ext cx="1588333" cy="6473039"/>
              <a:chOff x="415482" y="192481"/>
              <a:chExt cx="1588333" cy="6473039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C81EDA4-3BFD-3BBD-2449-8FB825D06979}"/>
                  </a:ext>
                </a:extLst>
              </p:cNvPr>
              <p:cNvSpPr/>
              <p:nvPr/>
            </p:nvSpPr>
            <p:spPr>
              <a:xfrm rot="10800000">
                <a:off x="415482" y="192481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A75CD8-5E8C-B888-6944-7D554177FB34}"/>
                  </a:ext>
                </a:extLst>
              </p:cNvPr>
              <p:cNvSpPr/>
              <p:nvPr/>
            </p:nvSpPr>
            <p:spPr>
              <a:xfrm rot="10800000">
                <a:off x="415483" y="192481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CCC1390-A076-3333-35C4-7AE726D4DE71}"/>
                  </a:ext>
                </a:extLst>
              </p:cNvPr>
              <p:cNvSpPr/>
              <p:nvPr/>
            </p:nvSpPr>
            <p:spPr>
              <a:xfrm rot="10800000">
                <a:off x="415483" y="3401867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B5CB774-F271-34D8-BF1C-F3D99FDEC0D8}"/>
                  </a:ext>
                </a:extLst>
              </p:cNvPr>
              <p:cNvSpPr txBox="1"/>
              <p:nvPr/>
            </p:nvSpPr>
            <p:spPr>
              <a:xfrm>
                <a:off x="871094" y="3371159"/>
                <a:ext cx="677108" cy="16779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 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8B9A87-C841-32CD-7029-0B1D72C286E3}"/>
                  </a:ext>
                </a:extLst>
              </p:cNvPr>
              <p:cNvSpPr txBox="1"/>
              <p:nvPr/>
            </p:nvSpPr>
            <p:spPr>
              <a:xfrm>
                <a:off x="723887" y="5834523"/>
                <a:ext cx="10580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13</a:t>
                </a:r>
                <a:endParaRPr lang="ko-KR" altLang="en-US" sz="4800" b="1" dirty="0"/>
              </a:p>
            </p:txBody>
          </p:sp>
          <p:pic>
            <p:nvPicPr>
              <p:cNvPr id="60" name="Picture 4" descr="한국생산성본부 / 픽토그램 디자이너 / 픽토그래퍼 함영훈 : 네이버 블로그">
                <a:extLst>
                  <a:ext uri="{FF2B5EF4-FFF2-40B4-BE49-F238E27FC236}">
                    <a16:creationId xmlns:a16="http://schemas.microsoft.com/office/drawing/2014/main" id="{BBEE5713-4E33-7282-3B76-8DD8316B3D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051" b="82852" l="20946" r="42973">
                            <a14:foregroundMark x1="31216" y1="19856" x2="31216" y2="19856"/>
                            <a14:foregroundMark x1="31351" y1="18051" x2="31351" y2="18051"/>
                            <a14:foregroundMark x1="28919" y1="80144" x2="28919" y2="80144"/>
                            <a14:foregroundMark x1="35135" y1="81588" x2="35135" y2="81588"/>
                            <a14:foregroundMark x1="27973" y1="82671" x2="27973" y2="82671"/>
                            <a14:foregroundMark x1="34595" y1="82852" x2="34595" y2="82852"/>
                          </a14:backgroundRemoval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53" t="13758" r="53903" b="12843"/>
              <a:stretch/>
            </p:blipFill>
            <p:spPr bwMode="auto">
              <a:xfrm rot="10800000">
                <a:off x="834654" y="1806408"/>
                <a:ext cx="746679" cy="1473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화살표: 굽음 60">
                <a:extLst>
                  <a:ext uri="{FF2B5EF4-FFF2-40B4-BE49-F238E27FC236}">
                    <a16:creationId xmlns:a16="http://schemas.microsoft.com/office/drawing/2014/main" id="{4ACF054E-2DE4-894F-523B-F559BA8D2892}"/>
                  </a:ext>
                </a:extLst>
              </p:cNvPr>
              <p:cNvSpPr/>
              <p:nvPr/>
            </p:nvSpPr>
            <p:spPr>
              <a:xfrm>
                <a:off x="942926" y="5049078"/>
                <a:ext cx="605276" cy="642731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AAADD7-11AE-173B-79ED-99C5A59161E6}"/>
                </a:ext>
              </a:extLst>
            </p:cNvPr>
            <p:cNvSpPr txBox="1"/>
            <p:nvPr/>
          </p:nvSpPr>
          <p:spPr>
            <a:xfrm>
              <a:off x="4217304" y="5193520"/>
              <a:ext cx="14232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13</a:t>
              </a:r>
              <a:endParaRPr lang="ko-KR" altLang="en-US" sz="80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7A3117-E8C3-E30F-5D18-D7F33B762337}"/>
              </a:ext>
            </a:extLst>
          </p:cNvPr>
          <p:cNvGrpSpPr/>
          <p:nvPr/>
        </p:nvGrpSpPr>
        <p:grpSpPr>
          <a:xfrm>
            <a:off x="6067795" y="192478"/>
            <a:ext cx="1588333" cy="6473040"/>
            <a:chOff x="6067795" y="192478"/>
            <a:chExt cx="1588333" cy="647304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D7F7D41-0F91-B7F8-8D3E-676A1BD2EB89}"/>
                </a:ext>
              </a:extLst>
            </p:cNvPr>
            <p:cNvGrpSpPr/>
            <p:nvPr/>
          </p:nvGrpSpPr>
          <p:grpSpPr>
            <a:xfrm rot="10800000">
              <a:off x="6067795" y="192478"/>
              <a:ext cx="1588333" cy="6473040"/>
              <a:chOff x="415482" y="192481"/>
              <a:chExt cx="1588333" cy="647304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CB381A1-65E5-62B2-067E-1B41833783E9}"/>
                  </a:ext>
                </a:extLst>
              </p:cNvPr>
              <p:cNvSpPr/>
              <p:nvPr/>
            </p:nvSpPr>
            <p:spPr>
              <a:xfrm rot="10800000">
                <a:off x="415482" y="192481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C380DF38-596E-F0B1-C5C5-CC31D6546705}"/>
                  </a:ext>
                </a:extLst>
              </p:cNvPr>
              <p:cNvSpPr/>
              <p:nvPr/>
            </p:nvSpPr>
            <p:spPr>
              <a:xfrm rot="10800000">
                <a:off x="415483" y="192481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5" name="직사각형 1024">
                <a:extLst>
                  <a:ext uri="{FF2B5EF4-FFF2-40B4-BE49-F238E27FC236}">
                    <a16:creationId xmlns:a16="http://schemas.microsoft.com/office/drawing/2014/main" id="{92C2FF80-3D0E-9302-DDE7-9D76BE0D8947}"/>
                  </a:ext>
                </a:extLst>
              </p:cNvPr>
              <p:cNvSpPr/>
              <p:nvPr/>
            </p:nvSpPr>
            <p:spPr>
              <a:xfrm rot="10800000">
                <a:off x="415483" y="3401867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CA1632DC-AE8E-A115-BAF6-2D8277116D4F}"/>
                  </a:ext>
                </a:extLst>
              </p:cNvPr>
              <p:cNvSpPr txBox="1"/>
              <p:nvPr/>
            </p:nvSpPr>
            <p:spPr>
              <a:xfrm>
                <a:off x="871094" y="3371159"/>
                <a:ext cx="677108" cy="16779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</a:t>
                </a:r>
                <a:r>
                  <a:rPr lang="ko-KR" altLang="en-US" sz="32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F8ADC5C4-5EC2-5C47-9A15-CEEE82B3A92B}"/>
                  </a:ext>
                </a:extLst>
              </p:cNvPr>
              <p:cNvSpPr txBox="1"/>
              <p:nvPr/>
            </p:nvSpPr>
            <p:spPr>
              <a:xfrm>
                <a:off x="708621" y="5834524"/>
                <a:ext cx="987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14</a:t>
                </a:r>
                <a:endParaRPr lang="ko-KR" altLang="en-US" sz="4800" b="1" dirty="0"/>
              </a:p>
            </p:txBody>
          </p:sp>
          <p:pic>
            <p:nvPicPr>
              <p:cNvPr id="1030" name="Picture 4" descr="한국생산성본부 / 픽토그램 디자이너 / 픽토그래퍼 함영훈 : 네이버 블로그">
                <a:extLst>
                  <a:ext uri="{FF2B5EF4-FFF2-40B4-BE49-F238E27FC236}">
                    <a16:creationId xmlns:a16="http://schemas.microsoft.com/office/drawing/2014/main" id="{027A0C44-436E-E23E-5262-07538BC92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051" b="82852" l="20946" r="42973">
                            <a14:foregroundMark x1="31216" y1="19856" x2="31216" y2="19856"/>
                            <a14:foregroundMark x1="31351" y1="18051" x2="31351" y2="18051"/>
                            <a14:foregroundMark x1="28919" y1="80144" x2="28919" y2="80144"/>
                            <a14:foregroundMark x1="35135" y1="81588" x2="35135" y2="81588"/>
                            <a14:foregroundMark x1="27973" y1="82671" x2="27973" y2="82671"/>
                            <a14:foregroundMark x1="34595" y1="82852" x2="34595" y2="82852"/>
                          </a14:backgroundRemoval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53" t="13758" r="53903" b="12843"/>
              <a:stretch/>
            </p:blipFill>
            <p:spPr bwMode="auto">
              <a:xfrm rot="10800000">
                <a:off x="834654" y="1806408"/>
                <a:ext cx="746679" cy="1473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1" name="화살표: 굽음 1030">
                <a:extLst>
                  <a:ext uri="{FF2B5EF4-FFF2-40B4-BE49-F238E27FC236}">
                    <a16:creationId xmlns:a16="http://schemas.microsoft.com/office/drawing/2014/main" id="{9D8FD8BB-0C6A-35C7-3C80-23E6DAC07F45}"/>
                  </a:ext>
                </a:extLst>
              </p:cNvPr>
              <p:cNvSpPr/>
              <p:nvPr/>
            </p:nvSpPr>
            <p:spPr>
              <a:xfrm>
                <a:off x="942926" y="5049078"/>
                <a:ext cx="605276" cy="642731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72563D-E99E-0BBE-C890-32E251A0F669}"/>
                </a:ext>
              </a:extLst>
            </p:cNvPr>
            <p:cNvSpPr txBox="1"/>
            <p:nvPr/>
          </p:nvSpPr>
          <p:spPr>
            <a:xfrm>
              <a:off x="6150325" y="5193519"/>
              <a:ext cx="14232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14</a:t>
              </a:r>
              <a:endParaRPr lang="ko-KR" altLang="en-US" sz="80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F65A49-F103-ED1B-F576-D1D9231E4454}"/>
              </a:ext>
            </a:extLst>
          </p:cNvPr>
          <p:cNvGrpSpPr/>
          <p:nvPr/>
        </p:nvGrpSpPr>
        <p:grpSpPr>
          <a:xfrm>
            <a:off x="7949887" y="193264"/>
            <a:ext cx="1588333" cy="6472254"/>
            <a:chOff x="7949887" y="193264"/>
            <a:chExt cx="1588333" cy="6472254"/>
          </a:xfrm>
        </p:grpSpPr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E92F2BF6-A6C8-4DAC-2F7B-A401806FD472}"/>
                </a:ext>
              </a:extLst>
            </p:cNvPr>
            <p:cNvGrpSpPr/>
            <p:nvPr/>
          </p:nvGrpSpPr>
          <p:grpSpPr>
            <a:xfrm rot="10800000">
              <a:off x="7949887" y="193264"/>
              <a:ext cx="1588333" cy="6472254"/>
              <a:chOff x="415482" y="192481"/>
              <a:chExt cx="1588333" cy="6472254"/>
            </a:xfrm>
          </p:grpSpPr>
          <p:sp>
            <p:nvSpPr>
              <p:cNvPr id="1033" name="직사각형 1032">
                <a:extLst>
                  <a:ext uri="{FF2B5EF4-FFF2-40B4-BE49-F238E27FC236}">
                    <a16:creationId xmlns:a16="http://schemas.microsoft.com/office/drawing/2014/main" id="{50F16A17-0401-74B0-94E6-87189AE376E1}"/>
                  </a:ext>
                </a:extLst>
              </p:cNvPr>
              <p:cNvSpPr/>
              <p:nvPr/>
            </p:nvSpPr>
            <p:spPr>
              <a:xfrm rot="10800000">
                <a:off x="415482" y="192481"/>
                <a:ext cx="1588333" cy="6418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4" name="직사각형 1033">
                <a:extLst>
                  <a:ext uri="{FF2B5EF4-FFF2-40B4-BE49-F238E27FC236}">
                    <a16:creationId xmlns:a16="http://schemas.microsoft.com/office/drawing/2014/main" id="{862FC5D8-A1CB-AB6F-629E-C232B11BA25D}"/>
                  </a:ext>
                </a:extLst>
              </p:cNvPr>
              <p:cNvSpPr/>
              <p:nvPr/>
            </p:nvSpPr>
            <p:spPr>
              <a:xfrm rot="10800000">
                <a:off x="415483" y="192481"/>
                <a:ext cx="1588332" cy="3209384"/>
              </a:xfrm>
              <a:prstGeom prst="rect">
                <a:avLst/>
              </a:prstGeom>
              <a:solidFill>
                <a:srgbClr val="820000"/>
              </a:solidFill>
              <a:ln>
                <a:solidFill>
                  <a:srgbClr val="8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86B6EFE1-8B9B-DC04-3510-DD2A8F50139C}"/>
                  </a:ext>
                </a:extLst>
              </p:cNvPr>
              <p:cNvSpPr/>
              <p:nvPr/>
            </p:nvSpPr>
            <p:spPr>
              <a:xfrm rot="10800000">
                <a:off x="415483" y="3401867"/>
                <a:ext cx="1588332" cy="3209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E25B5D1D-0D30-91DA-8366-1D4CD429481C}"/>
                  </a:ext>
                </a:extLst>
              </p:cNvPr>
              <p:cNvSpPr txBox="1"/>
              <p:nvPr/>
            </p:nvSpPr>
            <p:spPr>
              <a:xfrm>
                <a:off x="871094" y="3371159"/>
                <a:ext cx="677108" cy="16779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우회전</a:t>
                </a:r>
                <a:r>
                  <a:rPr lang="ko-KR" altLang="en-US" sz="32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F74E58A2-716D-8623-0C0D-5CAC9C85DA6C}"/>
                  </a:ext>
                </a:extLst>
              </p:cNvPr>
              <p:cNvSpPr txBox="1"/>
              <p:nvPr/>
            </p:nvSpPr>
            <p:spPr>
              <a:xfrm>
                <a:off x="734152" y="5833738"/>
                <a:ext cx="9509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/>
                  <a:t>15</a:t>
                </a:r>
                <a:endParaRPr lang="ko-KR" altLang="en-US" sz="4800" b="1" dirty="0"/>
              </a:p>
            </p:txBody>
          </p:sp>
          <p:pic>
            <p:nvPicPr>
              <p:cNvPr id="1039" name="Picture 4" descr="한국생산성본부 / 픽토그램 디자이너 / 픽토그래퍼 함영훈 : 네이버 블로그">
                <a:extLst>
                  <a:ext uri="{FF2B5EF4-FFF2-40B4-BE49-F238E27FC236}">
                    <a16:creationId xmlns:a16="http://schemas.microsoft.com/office/drawing/2014/main" id="{D04A7958-F142-317E-5BB8-DCADAE74C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051" b="82852" l="20946" r="42973">
                            <a14:foregroundMark x1="31216" y1="19856" x2="31216" y2="19856"/>
                            <a14:foregroundMark x1="31351" y1="18051" x2="31351" y2="18051"/>
                            <a14:foregroundMark x1="28919" y1="80144" x2="28919" y2="80144"/>
                            <a14:foregroundMark x1="35135" y1="81588" x2="35135" y2="81588"/>
                            <a14:foregroundMark x1="27973" y1="82671" x2="27973" y2="82671"/>
                            <a14:foregroundMark x1="34595" y1="82852" x2="34595" y2="82852"/>
                          </a14:backgroundRemoval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53" t="13758" r="53903" b="12843"/>
              <a:stretch/>
            </p:blipFill>
            <p:spPr bwMode="auto">
              <a:xfrm rot="10800000">
                <a:off x="834654" y="1806408"/>
                <a:ext cx="746679" cy="1473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0" name="화살표: 굽음 1039">
                <a:extLst>
                  <a:ext uri="{FF2B5EF4-FFF2-40B4-BE49-F238E27FC236}">
                    <a16:creationId xmlns:a16="http://schemas.microsoft.com/office/drawing/2014/main" id="{BA323B43-F778-4D19-02AC-48EF3708A6FF}"/>
                  </a:ext>
                </a:extLst>
              </p:cNvPr>
              <p:cNvSpPr/>
              <p:nvPr/>
            </p:nvSpPr>
            <p:spPr>
              <a:xfrm>
                <a:off x="942926" y="5049078"/>
                <a:ext cx="605276" cy="642731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8E20F-9F57-728F-AA15-77B42ED1E66A}"/>
                </a:ext>
              </a:extLst>
            </p:cNvPr>
            <p:cNvSpPr txBox="1"/>
            <p:nvPr/>
          </p:nvSpPr>
          <p:spPr>
            <a:xfrm>
              <a:off x="8032416" y="5193519"/>
              <a:ext cx="14232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/>
                <a:t>15</a:t>
              </a:r>
              <a:endParaRPr lang="ko-KR" alt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4342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FAE95B4-9A5B-5AA9-5FAF-19FD83D95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111"/>
            <a:ext cx="12192000" cy="225777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6F18D1-D763-C2C6-1F21-E53311555526}"/>
              </a:ext>
            </a:extLst>
          </p:cNvPr>
          <p:cNvSpPr/>
          <p:nvPr/>
        </p:nvSpPr>
        <p:spPr>
          <a:xfrm>
            <a:off x="538167" y="357807"/>
            <a:ext cx="7425738" cy="8878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83185-3057-E7B8-6228-C1605D91C0F3}"/>
              </a:ext>
            </a:extLst>
          </p:cNvPr>
          <p:cNvSpPr/>
          <p:nvPr/>
        </p:nvSpPr>
        <p:spPr>
          <a:xfrm>
            <a:off x="538167" y="357807"/>
            <a:ext cx="1237623" cy="887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F3023A-AC35-F4ED-5AB0-96BE2CC67556}"/>
              </a:ext>
            </a:extLst>
          </p:cNvPr>
          <p:cNvSpPr/>
          <p:nvPr/>
        </p:nvSpPr>
        <p:spPr>
          <a:xfrm>
            <a:off x="1775790" y="357807"/>
            <a:ext cx="1237623" cy="887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A1E33F-827E-3BCF-929B-3345ED8EB3FB}"/>
              </a:ext>
            </a:extLst>
          </p:cNvPr>
          <p:cNvSpPr/>
          <p:nvPr/>
        </p:nvSpPr>
        <p:spPr>
          <a:xfrm>
            <a:off x="3013413" y="357807"/>
            <a:ext cx="1237623" cy="887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5DDD1-0A64-7DCB-3B4F-B0B0025504C0}"/>
              </a:ext>
            </a:extLst>
          </p:cNvPr>
          <p:cNvSpPr/>
          <p:nvPr/>
        </p:nvSpPr>
        <p:spPr>
          <a:xfrm>
            <a:off x="4251036" y="357807"/>
            <a:ext cx="1237623" cy="887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B02286-FB6B-F026-A2AD-72B30C2D0199}"/>
              </a:ext>
            </a:extLst>
          </p:cNvPr>
          <p:cNvSpPr/>
          <p:nvPr/>
        </p:nvSpPr>
        <p:spPr>
          <a:xfrm>
            <a:off x="5488659" y="357807"/>
            <a:ext cx="1237623" cy="887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3098E5-F080-1E1D-4C5E-55A9C151A9C4}"/>
              </a:ext>
            </a:extLst>
          </p:cNvPr>
          <p:cNvSpPr/>
          <p:nvPr/>
        </p:nvSpPr>
        <p:spPr>
          <a:xfrm>
            <a:off x="6726282" y="357807"/>
            <a:ext cx="1237623" cy="887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8ECE620-CFCB-D0FB-61B4-733DFA22AD35}"/>
              </a:ext>
            </a:extLst>
          </p:cNvPr>
          <p:cNvSpPr/>
          <p:nvPr/>
        </p:nvSpPr>
        <p:spPr>
          <a:xfrm>
            <a:off x="3327424" y="500268"/>
            <a:ext cx="609600" cy="60297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3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111</Words>
  <Application>Microsoft Office PowerPoint</Application>
  <PresentationFormat>와이드스크린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HS</dc:creator>
  <cp:lastModifiedBy>CHOI HS</cp:lastModifiedBy>
  <cp:revision>6</cp:revision>
  <dcterms:created xsi:type="dcterms:W3CDTF">2023-02-06T12:46:52Z</dcterms:created>
  <dcterms:modified xsi:type="dcterms:W3CDTF">2023-02-20T07:59:23Z</dcterms:modified>
</cp:coreProperties>
</file>