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AB"/>
    <a:srgbClr val="FBE5EA"/>
    <a:srgbClr val="630A27"/>
    <a:srgbClr val="F2DDE3"/>
    <a:srgbClr val="FAF7F6"/>
    <a:srgbClr val="FAF3F3"/>
    <a:srgbClr val="171D20"/>
    <a:srgbClr val="BDE6FB"/>
    <a:srgbClr val="1E2529"/>
    <a:srgbClr val="3E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72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2ABBE-9F50-F07E-46EB-F09C1974B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8932F9-99B2-F418-F77D-1BBE0ABF0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D1D42-D9A3-BEEE-2805-AA63B677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31ABB-B55F-8C8E-599F-5041B338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8087-75AD-1364-DEB9-1807A4B2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0469D-BFF9-D82B-85B6-BF7F88DE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DC422-2BFF-C336-185A-B5161023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7C026-885E-9CED-F2F7-949D753C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B3227-2C8B-24B0-2C11-4B77CDE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10665-2840-DF71-1239-9BFC7CA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138F02-C717-633D-212F-715F4AE35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5B2C0-EA87-651E-6BC1-1E5619931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F3AF9-B897-4917-30A5-F0C98108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BF365-F388-66B8-9648-0406A386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B28C4-3750-D62C-3FF2-49D5DCFA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5AF1-690F-462C-0195-AA7E058C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FE6A3-E60F-1DDE-F64C-013F3246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743CE-2029-FBC3-8F8B-28331FE9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5A629-3E89-AF89-A059-47CF6717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0AC23-117B-C879-9D88-9C9783F6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6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B28E-3FCA-DD90-D741-63FD8D55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AB0EA-4A44-82A3-8BC4-6065B6D3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8E04D-10B0-047D-1866-B680EE8F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4596A-FAEB-1EC8-5B76-E3FB71E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D3886-12B9-1F24-8608-ABD4A437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A3F33-312B-76F7-BAF3-FDE97894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2748D-57CB-3FE5-B2FB-3F9E4C47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96561-AC38-5BA0-A2F2-BF3DA7ED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4FFB0-8087-4430-4300-8F98EE2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7EC56-A9F9-919A-1F5C-4CADA4AA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9A840-3E60-04FE-E025-DD6F670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7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FB3F-5361-91CD-7751-4D6356CF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684C1-4084-B526-D349-EA767333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3FE6C-F75D-5CC8-6D4B-DBC0A7CC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DB23C7-A73B-74C6-22D3-3C07F248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27DF8C-BE71-FDB9-41D9-9AD25F538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1F86B8-3CB3-D7BA-F4A8-519716F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3CFCE-639D-7A34-F0EB-8727FFBB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86E8E-0006-5894-2576-C8ADFA8C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772CE-C007-9005-8953-29A2C890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4F108-6583-A9F0-04FB-7CBB3B1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3F593-866F-5CBC-D3F1-0A65C817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F6877-2087-90DA-1606-962BC255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832B5-6B21-AF2D-84D4-4A0E8D52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22A363-079E-5A8B-0284-D980A5FA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BE2EE-D55F-5A82-8233-62775354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5731-3A4E-8D01-A397-C0F0D36C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79EA6-7425-F8C7-2190-9FBFF41F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96F48-001F-B714-CA67-792A541E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A48AA-44B8-2E00-EC8C-ED23D604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B737D-597B-5DA4-6E09-FD5AA465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97355-4DDB-1C79-1D3D-04517570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7D00-7415-319C-EA11-FF30C7AF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32F98F-82B9-C896-7BD2-B3421CCEC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31D2D-22BD-D197-648D-75DC7828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DAED0-5652-DBFA-FF36-C826D3B7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867C4-EDA3-DCC3-4ABB-541DCBB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F79FF-4770-1737-1F3A-CA0C7649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4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BDBB5-4C73-6C81-F736-B67F813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9F2D4-49B4-D198-AB04-06F1EA96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2DFE1-275F-E431-B8A3-E5ED0308F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44AB-DA45-4768-9DA8-4DA7B4A024A2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5AB82-90B6-2E34-4916-B34645071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AFA83-68D6-FA60-1471-31B0C1C4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85E8-0FC2-44DB-AF7A-8387155BD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5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g">
            <a:extLst>
              <a:ext uri="{FF2B5EF4-FFF2-40B4-BE49-F238E27FC236}">
                <a16:creationId xmlns:a16="http://schemas.microsoft.com/office/drawing/2014/main" id="{14EE2DAF-E93A-43F4-2EBE-C29783315054}"/>
              </a:ext>
            </a:extLst>
          </p:cNvPr>
          <p:cNvSpPr/>
          <p:nvPr/>
        </p:nvSpPr>
        <p:spPr>
          <a:xfrm>
            <a:off x="1348740" y="-8627"/>
            <a:ext cx="10843260" cy="6500868"/>
          </a:xfrm>
          <a:prstGeom prst="rect">
            <a:avLst/>
          </a:prstGeom>
          <a:solidFill>
            <a:srgbClr val="1E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playlist">
            <a:extLst>
              <a:ext uri="{FF2B5EF4-FFF2-40B4-BE49-F238E27FC236}">
                <a16:creationId xmlns:a16="http://schemas.microsoft.com/office/drawing/2014/main" id="{849E2E98-84C5-B4B0-3D69-FB704DCF8A8D}"/>
              </a:ext>
            </a:extLst>
          </p:cNvPr>
          <p:cNvGrpSpPr/>
          <p:nvPr/>
        </p:nvGrpSpPr>
        <p:grpSpPr>
          <a:xfrm>
            <a:off x="2673220" y="4037561"/>
            <a:ext cx="8970139" cy="2465666"/>
            <a:chOff x="2673220" y="4037561"/>
            <a:chExt cx="8970139" cy="2465666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B3653CCE-19A8-63A0-7DCC-42089C037598}"/>
                </a:ext>
              </a:extLst>
            </p:cNvPr>
            <p:cNvSpPr/>
            <p:nvPr/>
          </p:nvSpPr>
          <p:spPr>
            <a:xfrm>
              <a:off x="2673220" y="4037561"/>
              <a:ext cx="8970139" cy="2465666"/>
            </a:xfrm>
            <a:prstGeom prst="roundRect">
              <a:avLst>
                <a:gd name="adj" fmla="val 9314"/>
              </a:avLst>
            </a:prstGeom>
            <a:solidFill>
              <a:srgbClr val="171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DADB83C5-158E-7614-44FE-6DEFB82FD1AB}"/>
                </a:ext>
              </a:extLst>
            </p:cNvPr>
            <p:cNvSpPr/>
            <p:nvPr/>
          </p:nvSpPr>
          <p:spPr>
            <a:xfrm>
              <a:off x="3004239" y="4365747"/>
              <a:ext cx="3171245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B11FF58F-0429-27A5-219E-5190A3109650}"/>
                </a:ext>
              </a:extLst>
            </p:cNvPr>
            <p:cNvSpPr/>
            <p:nvPr/>
          </p:nvSpPr>
          <p:spPr>
            <a:xfrm>
              <a:off x="10674485" y="4346423"/>
              <a:ext cx="621264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0372A0C-1B9B-428E-DD59-E075BE40BF82}"/>
                </a:ext>
              </a:extLst>
            </p:cNvPr>
            <p:cNvSpPr/>
            <p:nvPr/>
          </p:nvSpPr>
          <p:spPr>
            <a:xfrm>
              <a:off x="7207952" y="4359794"/>
              <a:ext cx="1334068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6CF3BD6-BDA7-A3CC-80A5-795193F6082B}"/>
                </a:ext>
              </a:extLst>
            </p:cNvPr>
            <p:cNvSpPr/>
            <p:nvPr/>
          </p:nvSpPr>
          <p:spPr>
            <a:xfrm>
              <a:off x="3004240" y="4915070"/>
              <a:ext cx="1938835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28E3C0A8-3DAA-5352-98B7-F021F2323B38}"/>
                </a:ext>
              </a:extLst>
            </p:cNvPr>
            <p:cNvSpPr/>
            <p:nvPr/>
          </p:nvSpPr>
          <p:spPr>
            <a:xfrm>
              <a:off x="10674485" y="4895746"/>
              <a:ext cx="621264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18A8B1D1-BED0-69D1-A97C-E91655446FE7}"/>
                </a:ext>
              </a:extLst>
            </p:cNvPr>
            <p:cNvSpPr/>
            <p:nvPr/>
          </p:nvSpPr>
          <p:spPr>
            <a:xfrm>
              <a:off x="7207952" y="4909117"/>
              <a:ext cx="1791268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3860ED1-6C4D-454E-14F1-133E06DB3307}"/>
                </a:ext>
              </a:extLst>
            </p:cNvPr>
            <p:cNvSpPr/>
            <p:nvPr/>
          </p:nvSpPr>
          <p:spPr>
            <a:xfrm>
              <a:off x="3004239" y="5465317"/>
              <a:ext cx="2658027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73EB793B-C409-6777-4577-8D9C273927FF}"/>
                </a:ext>
              </a:extLst>
            </p:cNvPr>
            <p:cNvSpPr/>
            <p:nvPr/>
          </p:nvSpPr>
          <p:spPr>
            <a:xfrm>
              <a:off x="10674485" y="5445993"/>
              <a:ext cx="621264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D89D072-0955-0BC8-A5B3-105D5125CBB4}"/>
                </a:ext>
              </a:extLst>
            </p:cNvPr>
            <p:cNvSpPr/>
            <p:nvPr/>
          </p:nvSpPr>
          <p:spPr>
            <a:xfrm>
              <a:off x="7207952" y="5459364"/>
              <a:ext cx="1158808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左侧栏bg">
            <a:extLst>
              <a:ext uri="{FF2B5EF4-FFF2-40B4-BE49-F238E27FC236}">
                <a16:creationId xmlns:a16="http://schemas.microsoft.com/office/drawing/2014/main" id="{CEED6113-EBC9-1E01-9E52-ACDA0A26E049}"/>
              </a:ext>
            </a:extLst>
          </p:cNvPr>
          <p:cNvGrpSpPr>
            <a:grpSpLocks/>
          </p:cNvGrpSpPr>
          <p:nvPr/>
        </p:nvGrpSpPr>
        <p:grpSpPr>
          <a:xfrm>
            <a:off x="-342900" y="-7620"/>
            <a:ext cx="2255520" cy="6858000"/>
            <a:chOff x="-388620" y="0"/>
            <a:chExt cx="2255520" cy="6858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3EC8BAD-5F6C-964D-E0FC-AE796CFEE556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866900" cy="6857409"/>
            </a:xfrm>
            <a:prstGeom prst="roundRect">
              <a:avLst>
                <a:gd name="adj" fmla="val 8096"/>
              </a:avLst>
            </a:prstGeom>
            <a:solidFill>
              <a:srgbClr val="232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A01C0B-0B22-1CFB-1CB8-AAADCDDE7B0C}"/>
                </a:ext>
              </a:extLst>
            </p:cNvPr>
            <p:cNvSpPr>
              <a:spLocks/>
            </p:cNvSpPr>
            <p:nvPr/>
          </p:nvSpPr>
          <p:spPr>
            <a:xfrm>
              <a:off x="-388620" y="0"/>
              <a:ext cx="1234440" cy="6858000"/>
            </a:xfrm>
            <a:prstGeom prst="rect">
              <a:avLst/>
            </a:prstGeom>
            <a:solidFill>
              <a:srgbClr val="232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左侧栏选中">
            <a:extLst>
              <a:ext uri="{FF2B5EF4-FFF2-40B4-BE49-F238E27FC236}">
                <a16:creationId xmlns:a16="http://schemas.microsoft.com/office/drawing/2014/main" id="{E940B0D1-D4F8-8CF5-61D1-B049484D97EF}"/>
              </a:ext>
            </a:extLst>
          </p:cNvPr>
          <p:cNvSpPr/>
          <p:nvPr/>
        </p:nvSpPr>
        <p:spPr>
          <a:xfrm>
            <a:off x="49530" y="1665303"/>
            <a:ext cx="1802130" cy="336423"/>
          </a:xfrm>
          <a:prstGeom prst="roundRect">
            <a:avLst>
              <a:gd name="adj" fmla="val 50000"/>
            </a:avLst>
          </a:prstGeom>
          <a:solidFill>
            <a:srgbClr val="3E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左侧栏fg">
            <a:extLst>
              <a:ext uri="{FF2B5EF4-FFF2-40B4-BE49-F238E27FC236}">
                <a16:creationId xmlns:a16="http://schemas.microsoft.com/office/drawing/2014/main" id="{E5D745EE-7892-05F1-A53A-4724F6438B25}"/>
              </a:ext>
            </a:extLst>
          </p:cNvPr>
          <p:cNvGrpSpPr/>
          <p:nvPr/>
        </p:nvGrpSpPr>
        <p:grpSpPr>
          <a:xfrm>
            <a:off x="160020" y="190500"/>
            <a:ext cx="1485900" cy="5893478"/>
            <a:chOff x="160020" y="190500"/>
            <a:chExt cx="1485900" cy="589347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AB6EB-F695-0344-7C3E-DF3682F13C1E}"/>
                </a:ext>
              </a:extLst>
            </p:cNvPr>
            <p:cNvSpPr/>
            <p:nvPr/>
          </p:nvSpPr>
          <p:spPr>
            <a:xfrm>
              <a:off x="160020" y="190500"/>
              <a:ext cx="96012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8FC9BC7-B7D2-C960-80CC-FC0C91393DC8}"/>
                </a:ext>
              </a:extLst>
            </p:cNvPr>
            <p:cNvSpPr/>
            <p:nvPr/>
          </p:nvSpPr>
          <p:spPr>
            <a:xfrm>
              <a:off x="160020" y="601980"/>
              <a:ext cx="57150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B75A8D8-B801-450B-A762-D4BE1345794E}"/>
                </a:ext>
              </a:extLst>
            </p:cNvPr>
            <p:cNvSpPr/>
            <p:nvPr/>
          </p:nvSpPr>
          <p:spPr>
            <a:xfrm>
              <a:off x="160020" y="1013165"/>
              <a:ext cx="86106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6FAFA2A-13A0-3D50-2A1A-F127B31C7625}"/>
                </a:ext>
              </a:extLst>
            </p:cNvPr>
            <p:cNvSpPr/>
            <p:nvPr/>
          </p:nvSpPr>
          <p:spPr>
            <a:xfrm>
              <a:off x="160020" y="1717720"/>
              <a:ext cx="1120140" cy="236220"/>
            </a:xfrm>
            <a:prstGeom prst="roundRect">
              <a:avLst/>
            </a:prstGeom>
            <a:solidFill>
              <a:srgbClr val="BDE6FB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AF0ADAB-E62C-3479-BA52-F8FFD9B0C868}"/>
                </a:ext>
              </a:extLst>
            </p:cNvPr>
            <p:cNvSpPr/>
            <p:nvPr/>
          </p:nvSpPr>
          <p:spPr>
            <a:xfrm>
              <a:off x="160020" y="2094859"/>
              <a:ext cx="96012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11FF9BD-3051-978E-B683-24CDC073EEFA}"/>
                </a:ext>
              </a:extLst>
            </p:cNvPr>
            <p:cNvSpPr/>
            <p:nvPr/>
          </p:nvSpPr>
          <p:spPr>
            <a:xfrm>
              <a:off x="160020" y="2471475"/>
              <a:ext cx="77724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8F28ABE-6840-3847-2E51-C33DDB1F9766}"/>
                </a:ext>
              </a:extLst>
            </p:cNvPr>
            <p:cNvSpPr/>
            <p:nvPr/>
          </p:nvSpPr>
          <p:spPr>
            <a:xfrm>
              <a:off x="160020" y="2848091"/>
              <a:ext cx="107442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5969751-AAE6-6A30-D92C-744558B01625}"/>
                </a:ext>
              </a:extLst>
            </p:cNvPr>
            <p:cNvSpPr/>
            <p:nvPr/>
          </p:nvSpPr>
          <p:spPr>
            <a:xfrm>
              <a:off x="160020" y="3224707"/>
              <a:ext cx="79248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38D9DEB-AC2B-59A1-E48F-2BA3D5E73E61}"/>
                </a:ext>
              </a:extLst>
            </p:cNvPr>
            <p:cNvSpPr/>
            <p:nvPr/>
          </p:nvSpPr>
          <p:spPr>
            <a:xfrm>
              <a:off x="160020" y="3601323"/>
              <a:ext cx="86106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3F1BD09-992C-CF5B-E6B5-5CD75AFC975E}"/>
                </a:ext>
              </a:extLst>
            </p:cNvPr>
            <p:cNvSpPr/>
            <p:nvPr/>
          </p:nvSpPr>
          <p:spPr>
            <a:xfrm>
              <a:off x="160020" y="4335779"/>
              <a:ext cx="135636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6704E25-277D-552A-F929-75AF343F8DE3}"/>
                </a:ext>
              </a:extLst>
            </p:cNvPr>
            <p:cNvSpPr/>
            <p:nvPr/>
          </p:nvSpPr>
          <p:spPr>
            <a:xfrm>
              <a:off x="160020" y="4713774"/>
              <a:ext cx="148590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B42950C-BB0E-7846-88F6-ADAF7DD92F65}"/>
                </a:ext>
              </a:extLst>
            </p:cNvPr>
            <p:cNvSpPr/>
            <p:nvPr/>
          </p:nvSpPr>
          <p:spPr>
            <a:xfrm>
              <a:off x="160020" y="5091769"/>
              <a:ext cx="122682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4B9F3EC-6D4D-D782-7347-B1A4EA31ACB6}"/>
                </a:ext>
              </a:extLst>
            </p:cNvPr>
            <p:cNvSpPr/>
            <p:nvPr/>
          </p:nvSpPr>
          <p:spPr>
            <a:xfrm>
              <a:off x="160020" y="5469764"/>
              <a:ext cx="86106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A4F087C-7953-1669-9E45-6CA2DEBBDCEE}"/>
                </a:ext>
              </a:extLst>
            </p:cNvPr>
            <p:cNvSpPr/>
            <p:nvPr/>
          </p:nvSpPr>
          <p:spPr>
            <a:xfrm>
              <a:off x="160020" y="5847758"/>
              <a:ext cx="1303020" cy="236220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bottombar">
            <a:extLst>
              <a:ext uri="{FF2B5EF4-FFF2-40B4-BE49-F238E27FC236}">
                <a16:creationId xmlns:a16="http://schemas.microsoft.com/office/drawing/2014/main" id="{5A89FE36-D3C1-CF74-30FE-05E795D71D3E}"/>
              </a:ext>
            </a:extLst>
          </p:cNvPr>
          <p:cNvGrpSpPr/>
          <p:nvPr/>
        </p:nvGrpSpPr>
        <p:grpSpPr>
          <a:xfrm>
            <a:off x="-472440" y="5981109"/>
            <a:ext cx="12733020" cy="884510"/>
            <a:chOff x="-472440" y="5981109"/>
            <a:chExt cx="12733020" cy="8845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04C5F27-C2F1-905C-4821-E5041C7E41DC}"/>
                </a:ext>
              </a:extLst>
            </p:cNvPr>
            <p:cNvSpPr/>
            <p:nvPr/>
          </p:nvSpPr>
          <p:spPr>
            <a:xfrm>
              <a:off x="0" y="6026944"/>
              <a:ext cx="12192000" cy="838675"/>
            </a:xfrm>
            <a:prstGeom prst="rect">
              <a:avLst/>
            </a:prstGeom>
            <a:solidFill>
              <a:srgbClr val="1E2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4AFF9A0-ADE0-A183-BB56-4FA1E0040FEE}"/>
                </a:ext>
              </a:extLst>
            </p:cNvPr>
            <p:cNvSpPr/>
            <p:nvPr/>
          </p:nvSpPr>
          <p:spPr>
            <a:xfrm>
              <a:off x="-403860" y="5981700"/>
              <a:ext cx="12664440" cy="45719"/>
            </a:xfrm>
            <a:prstGeom prst="rect">
              <a:avLst/>
            </a:prstGeom>
            <a:solidFill>
              <a:srgbClr val="3641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48E3AB9-5FE5-0045-A6CA-3C87DB020AD4}"/>
                </a:ext>
              </a:extLst>
            </p:cNvPr>
            <p:cNvSpPr/>
            <p:nvPr/>
          </p:nvSpPr>
          <p:spPr>
            <a:xfrm>
              <a:off x="-472440" y="5981109"/>
              <a:ext cx="9235440" cy="45719"/>
            </a:xfrm>
            <a:prstGeom prst="rect">
              <a:avLst/>
            </a:prstGeom>
            <a:solidFill>
              <a:srgbClr val="BDE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song info">
            <a:extLst>
              <a:ext uri="{FF2B5EF4-FFF2-40B4-BE49-F238E27FC236}">
                <a16:creationId xmlns:a16="http://schemas.microsoft.com/office/drawing/2014/main" id="{66DECC3C-16E5-7BB8-0B4B-14918C1C7533}"/>
              </a:ext>
            </a:extLst>
          </p:cNvPr>
          <p:cNvGrpSpPr/>
          <p:nvPr/>
        </p:nvGrpSpPr>
        <p:grpSpPr>
          <a:xfrm>
            <a:off x="185738" y="6192498"/>
            <a:ext cx="2184082" cy="539462"/>
            <a:chOff x="185738" y="6192498"/>
            <a:chExt cx="2184082" cy="539462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C3C5688-FD98-CBAF-9C40-17E892FCB919}"/>
                </a:ext>
              </a:extLst>
            </p:cNvPr>
            <p:cNvSpPr>
              <a:spLocks/>
            </p:cNvSpPr>
            <p:nvPr/>
          </p:nvSpPr>
          <p:spPr>
            <a:xfrm>
              <a:off x="185738" y="6192498"/>
              <a:ext cx="538162" cy="539462"/>
            </a:xfrm>
            <a:prstGeom prst="roundRect">
              <a:avLst>
                <a:gd name="adj" fmla="val 12142"/>
              </a:avLst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E6B66D9-FA96-895A-E636-C956D3075C09}"/>
                </a:ext>
              </a:extLst>
            </p:cNvPr>
            <p:cNvSpPr/>
            <p:nvPr/>
          </p:nvSpPr>
          <p:spPr>
            <a:xfrm>
              <a:off x="859154" y="6221839"/>
              <a:ext cx="1510666" cy="211191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B0464F9-CC85-DD38-928B-9F9380F4E65E}"/>
                </a:ext>
              </a:extLst>
            </p:cNvPr>
            <p:cNvSpPr/>
            <p:nvPr/>
          </p:nvSpPr>
          <p:spPr>
            <a:xfrm>
              <a:off x="859154" y="6503226"/>
              <a:ext cx="788670" cy="211191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" name="control btns">
            <a:extLst>
              <a:ext uri="{FF2B5EF4-FFF2-40B4-BE49-F238E27FC236}">
                <a16:creationId xmlns:a16="http://schemas.microsoft.com/office/drawing/2014/main" id="{9DDE9B22-DC2E-A72A-7A8E-574CED8503C3}"/>
              </a:ext>
            </a:extLst>
          </p:cNvPr>
          <p:cNvGrpSpPr/>
          <p:nvPr/>
        </p:nvGrpSpPr>
        <p:grpSpPr>
          <a:xfrm>
            <a:off x="5331733" y="6248161"/>
            <a:ext cx="1528533" cy="377431"/>
            <a:chOff x="5331733" y="6248161"/>
            <a:chExt cx="1528533" cy="37743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1D8609B-DCB8-EA36-89E3-FDEA29D1F371}"/>
                </a:ext>
              </a:extLst>
            </p:cNvPr>
            <p:cNvSpPr/>
            <p:nvPr/>
          </p:nvSpPr>
          <p:spPr>
            <a:xfrm>
              <a:off x="5907284" y="6248161"/>
              <a:ext cx="377431" cy="377431"/>
            </a:xfrm>
            <a:prstGeom prst="ellipse">
              <a:avLst/>
            </a:prstGeom>
            <a:solidFill>
              <a:srgbClr val="BDE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2EE69AE-2251-FA0D-996C-8CA9F05685C7}"/>
                </a:ext>
              </a:extLst>
            </p:cNvPr>
            <p:cNvSpPr/>
            <p:nvPr/>
          </p:nvSpPr>
          <p:spPr>
            <a:xfrm>
              <a:off x="5331733" y="6248161"/>
              <a:ext cx="377431" cy="377431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CB0B7BA-67A0-6B08-D855-922B3F71C5C8}"/>
                </a:ext>
              </a:extLst>
            </p:cNvPr>
            <p:cNvSpPr/>
            <p:nvPr/>
          </p:nvSpPr>
          <p:spPr>
            <a:xfrm>
              <a:off x="6482835" y="6248161"/>
              <a:ext cx="377431" cy="377431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1B7892C7-1C9F-2E1D-F519-0A38B28825F9}"/>
                </a:ext>
              </a:extLst>
            </p:cNvPr>
            <p:cNvSpPr/>
            <p:nvPr/>
          </p:nvSpPr>
          <p:spPr>
            <a:xfrm rot="5400000">
              <a:off x="6029706" y="6375112"/>
              <a:ext cx="165754" cy="125802"/>
            </a:xfrm>
            <a:prstGeom prst="triangle">
              <a:avLst/>
            </a:prstGeom>
            <a:solidFill>
              <a:srgbClr val="1E2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right btns">
            <a:extLst>
              <a:ext uri="{FF2B5EF4-FFF2-40B4-BE49-F238E27FC236}">
                <a16:creationId xmlns:a16="http://schemas.microsoft.com/office/drawing/2014/main" id="{A17DC733-6D75-5D61-C92B-C61249AB2A66}"/>
              </a:ext>
            </a:extLst>
          </p:cNvPr>
          <p:cNvGrpSpPr/>
          <p:nvPr/>
        </p:nvGrpSpPr>
        <p:grpSpPr>
          <a:xfrm>
            <a:off x="10117030" y="6295279"/>
            <a:ext cx="1856847" cy="291622"/>
            <a:chOff x="10117030" y="6295279"/>
            <a:chExt cx="1856847" cy="29162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7CD135-A382-FFB3-5622-E8309ED0550A}"/>
                </a:ext>
              </a:extLst>
            </p:cNvPr>
            <p:cNvSpPr/>
            <p:nvPr/>
          </p:nvSpPr>
          <p:spPr>
            <a:xfrm>
              <a:off x="11698375" y="6295279"/>
              <a:ext cx="275502" cy="27550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A22070F-9858-626A-B88C-D812E5B65664}"/>
                </a:ext>
              </a:extLst>
            </p:cNvPr>
            <p:cNvSpPr/>
            <p:nvPr/>
          </p:nvSpPr>
          <p:spPr>
            <a:xfrm>
              <a:off x="11303038" y="6298976"/>
              <a:ext cx="275502" cy="27550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1622B17-129A-5281-AF03-6D4BCA0A72CF}"/>
                </a:ext>
              </a:extLst>
            </p:cNvPr>
            <p:cNvSpPr/>
            <p:nvPr/>
          </p:nvSpPr>
          <p:spPr>
            <a:xfrm>
              <a:off x="10907702" y="6302673"/>
              <a:ext cx="275502" cy="27550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E5F554B-340A-239B-DACC-2D6812213EDE}"/>
                </a:ext>
              </a:extLst>
            </p:cNvPr>
            <p:cNvSpPr/>
            <p:nvPr/>
          </p:nvSpPr>
          <p:spPr>
            <a:xfrm>
              <a:off x="10512366" y="6306370"/>
              <a:ext cx="275502" cy="27550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FA1B345-177B-2FD4-5B63-DF0239E57531}"/>
                </a:ext>
              </a:extLst>
            </p:cNvPr>
            <p:cNvSpPr/>
            <p:nvPr/>
          </p:nvSpPr>
          <p:spPr>
            <a:xfrm>
              <a:off x="10117030" y="6311399"/>
              <a:ext cx="275502" cy="27550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AC31BF9F-099B-E9A6-1892-EB6386DE76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0" y="295"/>
            <a:ext cx="12192000" cy="6857409"/>
          </a:xfrm>
          <a:prstGeom prst="rect">
            <a:avLst/>
          </a:prstGeom>
        </p:spPr>
      </p:pic>
      <p:grpSp>
        <p:nvGrpSpPr>
          <p:cNvPr id="65" name="playlisttitle">
            <a:extLst>
              <a:ext uri="{FF2B5EF4-FFF2-40B4-BE49-F238E27FC236}">
                <a16:creationId xmlns:a16="http://schemas.microsoft.com/office/drawing/2014/main" id="{ECCCFFEA-55B8-6FC8-85A5-D144358C9AC7}"/>
              </a:ext>
            </a:extLst>
          </p:cNvPr>
          <p:cNvGrpSpPr/>
          <p:nvPr/>
        </p:nvGrpSpPr>
        <p:grpSpPr>
          <a:xfrm>
            <a:off x="2682020" y="606614"/>
            <a:ext cx="7992465" cy="2024070"/>
            <a:chOff x="2682020" y="606614"/>
            <a:chExt cx="7992465" cy="2024070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A083BF4-7143-C535-1330-ECF8A0F9E0F9}"/>
                </a:ext>
              </a:extLst>
            </p:cNvPr>
            <p:cNvSpPr/>
            <p:nvPr/>
          </p:nvSpPr>
          <p:spPr>
            <a:xfrm>
              <a:off x="2682020" y="799289"/>
              <a:ext cx="1828800" cy="1831395"/>
            </a:xfrm>
            <a:prstGeom prst="roundRect">
              <a:avLst>
                <a:gd name="adj" fmla="val 9314"/>
              </a:avLst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302FCB1-C7A3-0D77-97CD-7A3617B2260E}"/>
                </a:ext>
              </a:extLst>
            </p:cNvPr>
            <p:cNvSpPr txBox="1"/>
            <p:nvPr/>
          </p:nvSpPr>
          <p:spPr>
            <a:xfrm>
              <a:off x="4651118" y="606614"/>
              <a:ext cx="6023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rgbClr val="BDE6FB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Material You</a:t>
              </a:r>
              <a:endParaRPr lang="zh-CN" altLang="en-US" sz="7200" dirty="0">
                <a:solidFill>
                  <a:srgbClr val="BDE6FB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D7898B9-0102-6B70-7344-776F32B707AD}"/>
                </a:ext>
              </a:extLst>
            </p:cNvPr>
            <p:cNvSpPr/>
            <p:nvPr/>
          </p:nvSpPr>
          <p:spPr>
            <a:xfrm>
              <a:off x="4778895" y="1888412"/>
              <a:ext cx="2335265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5110A8CE-389A-FC3A-7A0E-947DE535BDB7}"/>
                </a:ext>
              </a:extLst>
            </p:cNvPr>
            <p:cNvSpPr/>
            <p:nvPr/>
          </p:nvSpPr>
          <p:spPr>
            <a:xfrm>
              <a:off x="4772834" y="2359388"/>
              <a:ext cx="771932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25AD2B2A-D234-5DCB-85E4-344A1127854A}"/>
                </a:ext>
              </a:extLst>
            </p:cNvPr>
            <p:cNvSpPr/>
            <p:nvPr/>
          </p:nvSpPr>
          <p:spPr>
            <a:xfrm>
              <a:off x="5662266" y="2354002"/>
              <a:ext cx="771932" cy="271296"/>
            </a:xfrm>
            <a:prstGeom prst="roundRect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3" name="playlistbtn">
            <a:extLst>
              <a:ext uri="{FF2B5EF4-FFF2-40B4-BE49-F238E27FC236}">
                <a16:creationId xmlns:a16="http://schemas.microsoft.com/office/drawing/2014/main" id="{421C5113-402E-64EA-939D-1B06902B8338}"/>
              </a:ext>
            </a:extLst>
          </p:cNvPr>
          <p:cNvGrpSpPr/>
          <p:nvPr/>
        </p:nvGrpSpPr>
        <p:grpSpPr>
          <a:xfrm>
            <a:off x="2682021" y="3065748"/>
            <a:ext cx="2261054" cy="535576"/>
            <a:chOff x="2682021" y="3065748"/>
            <a:chExt cx="2261054" cy="53557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8D3477A-18F4-96BA-7988-770EF372378A}"/>
                </a:ext>
              </a:extLst>
            </p:cNvPr>
            <p:cNvGrpSpPr/>
            <p:nvPr/>
          </p:nvGrpSpPr>
          <p:grpSpPr>
            <a:xfrm>
              <a:off x="2682021" y="3065748"/>
              <a:ext cx="535576" cy="535576"/>
              <a:chOff x="2618291" y="3412607"/>
              <a:chExt cx="377431" cy="37743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C6DBFF2-00A7-0FFF-D2B2-8F0FDF62B97A}"/>
                  </a:ext>
                </a:extLst>
              </p:cNvPr>
              <p:cNvSpPr/>
              <p:nvPr/>
            </p:nvSpPr>
            <p:spPr>
              <a:xfrm>
                <a:off x="2618291" y="3412607"/>
                <a:ext cx="377431" cy="377431"/>
              </a:xfrm>
              <a:prstGeom prst="ellipse">
                <a:avLst/>
              </a:prstGeom>
              <a:solidFill>
                <a:srgbClr val="BDE6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53505848-3CBB-36CD-8EA0-622A99C80631}"/>
                  </a:ext>
                </a:extLst>
              </p:cNvPr>
              <p:cNvSpPr/>
              <p:nvPr/>
            </p:nvSpPr>
            <p:spPr>
              <a:xfrm rot="5400000">
                <a:off x="2740713" y="3539558"/>
                <a:ext cx="165754" cy="125802"/>
              </a:xfrm>
              <a:prstGeom prst="triangle">
                <a:avLst/>
              </a:prstGeom>
              <a:solidFill>
                <a:srgbClr val="1E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B181318-49F0-BF51-A89D-E4ED192B2565}"/>
                </a:ext>
              </a:extLst>
            </p:cNvPr>
            <p:cNvSpPr/>
            <p:nvPr/>
          </p:nvSpPr>
          <p:spPr>
            <a:xfrm>
              <a:off x="3372809" y="3119206"/>
              <a:ext cx="447222" cy="44722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E5EFB70-4893-ED49-3BDB-07F7FD71B2F3}"/>
                </a:ext>
              </a:extLst>
            </p:cNvPr>
            <p:cNvSpPr/>
            <p:nvPr/>
          </p:nvSpPr>
          <p:spPr>
            <a:xfrm>
              <a:off x="3934331" y="3119206"/>
              <a:ext cx="447222" cy="44722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7E2066DE-2676-B42E-A5F5-501D86765822}"/>
                </a:ext>
              </a:extLst>
            </p:cNvPr>
            <p:cNvSpPr/>
            <p:nvPr/>
          </p:nvSpPr>
          <p:spPr>
            <a:xfrm>
              <a:off x="4495853" y="3119206"/>
              <a:ext cx="447222" cy="447222"/>
            </a:xfrm>
            <a:prstGeom prst="ellipse">
              <a:avLst/>
            </a:prstGeom>
            <a:solidFill>
              <a:srgbClr val="BDE6F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20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g">
            <a:extLst>
              <a:ext uri="{FF2B5EF4-FFF2-40B4-BE49-F238E27FC236}">
                <a16:creationId xmlns:a16="http://schemas.microsoft.com/office/drawing/2014/main" id="{14EE2DAF-E93A-43F4-2EBE-C29783315054}"/>
              </a:ext>
            </a:extLst>
          </p:cNvPr>
          <p:cNvSpPr/>
          <p:nvPr/>
        </p:nvSpPr>
        <p:spPr>
          <a:xfrm>
            <a:off x="1348740" y="-8627"/>
            <a:ext cx="10843260" cy="6500868"/>
          </a:xfrm>
          <a:prstGeom prst="rect">
            <a:avLst/>
          </a:prstGeom>
          <a:solidFill>
            <a:srgbClr val="FA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playlist">
            <a:extLst>
              <a:ext uri="{FF2B5EF4-FFF2-40B4-BE49-F238E27FC236}">
                <a16:creationId xmlns:a16="http://schemas.microsoft.com/office/drawing/2014/main" id="{849E2E98-84C5-B4B0-3D69-FB704DCF8A8D}"/>
              </a:ext>
            </a:extLst>
          </p:cNvPr>
          <p:cNvGrpSpPr/>
          <p:nvPr/>
        </p:nvGrpSpPr>
        <p:grpSpPr>
          <a:xfrm>
            <a:off x="2673220" y="4037561"/>
            <a:ext cx="8970139" cy="2465666"/>
            <a:chOff x="2673220" y="4037561"/>
            <a:chExt cx="8970139" cy="2465666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B3653CCE-19A8-63A0-7DCC-42089C037598}"/>
                </a:ext>
              </a:extLst>
            </p:cNvPr>
            <p:cNvSpPr/>
            <p:nvPr/>
          </p:nvSpPr>
          <p:spPr>
            <a:xfrm>
              <a:off x="2673220" y="4037561"/>
              <a:ext cx="8970139" cy="2465666"/>
            </a:xfrm>
            <a:prstGeom prst="roundRect">
              <a:avLst>
                <a:gd name="adj" fmla="val 93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DADB83C5-158E-7614-44FE-6DEFB82FD1AB}"/>
                </a:ext>
              </a:extLst>
            </p:cNvPr>
            <p:cNvSpPr/>
            <p:nvPr/>
          </p:nvSpPr>
          <p:spPr>
            <a:xfrm>
              <a:off x="3004239" y="4365747"/>
              <a:ext cx="3171245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B11FF58F-0429-27A5-219E-5190A3109650}"/>
                </a:ext>
              </a:extLst>
            </p:cNvPr>
            <p:cNvSpPr/>
            <p:nvPr/>
          </p:nvSpPr>
          <p:spPr>
            <a:xfrm>
              <a:off x="10674485" y="4346423"/>
              <a:ext cx="621264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0372A0C-1B9B-428E-DD59-E075BE40BF82}"/>
                </a:ext>
              </a:extLst>
            </p:cNvPr>
            <p:cNvSpPr/>
            <p:nvPr/>
          </p:nvSpPr>
          <p:spPr>
            <a:xfrm>
              <a:off x="7207952" y="4359794"/>
              <a:ext cx="1334068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6CF3BD6-BDA7-A3CC-80A5-795193F6082B}"/>
                </a:ext>
              </a:extLst>
            </p:cNvPr>
            <p:cNvSpPr/>
            <p:nvPr/>
          </p:nvSpPr>
          <p:spPr>
            <a:xfrm>
              <a:off x="3004240" y="4915070"/>
              <a:ext cx="1938835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28E3C0A8-3DAA-5352-98B7-F021F2323B38}"/>
                </a:ext>
              </a:extLst>
            </p:cNvPr>
            <p:cNvSpPr/>
            <p:nvPr/>
          </p:nvSpPr>
          <p:spPr>
            <a:xfrm>
              <a:off x="10674485" y="4895746"/>
              <a:ext cx="621264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18A8B1D1-BED0-69D1-A97C-E91655446FE7}"/>
                </a:ext>
              </a:extLst>
            </p:cNvPr>
            <p:cNvSpPr/>
            <p:nvPr/>
          </p:nvSpPr>
          <p:spPr>
            <a:xfrm>
              <a:off x="7207952" y="4909117"/>
              <a:ext cx="1791268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3860ED1-6C4D-454E-14F1-133E06DB3307}"/>
                </a:ext>
              </a:extLst>
            </p:cNvPr>
            <p:cNvSpPr/>
            <p:nvPr/>
          </p:nvSpPr>
          <p:spPr>
            <a:xfrm>
              <a:off x="3004239" y="5465317"/>
              <a:ext cx="2658027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73EB793B-C409-6777-4577-8D9C273927FF}"/>
                </a:ext>
              </a:extLst>
            </p:cNvPr>
            <p:cNvSpPr/>
            <p:nvPr/>
          </p:nvSpPr>
          <p:spPr>
            <a:xfrm>
              <a:off x="10674485" y="5445993"/>
              <a:ext cx="621264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D89D072-0955-0BC8-A5B3-105D5125CBB4}"/>
                </a:ext>
              </a:extLst>
            </p:cNvPr>
            <p:cNvSpPr/>
            <p:nvPr/>
          </p:nvSpPr>
          <p:spPr>
            <a:xfrm>
              <a:off x="7207952" y="5459364"/>
              <a:ext cx="1158808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左侧栏bg">
            <a:extLst>
              <a:ext uri="{FF2B5EF4-FFF2-40B4-BE49-F238E27FC236}">
                <a16:creationId xmlns:a16="http://schemas.microsoft.com/office/drawing/2014/main" id="{CEED6113-EBC9-1E01-9E52-ACDA0A26E049}"/>
              </a:ext>
            </a:extLst>
          </p:cNvPr>
          <p:cNvGrpSpPr>
            <a:grpSpLocks/>
          </p:cNvGrpSpPr>
          <p:nvPr/>
        </p:nvGrpSpPr>
        <p:grpSpPr>
          <a:xfrm>
            <a:off x="-342900" y="-7620"/>
            <a:ext cx="2255520" cy="6858000"/>
            <a:chOff x="-388620" y="0"/>
            <a:chExt cx="2255520" cy="6858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3EC8BAD-5F6C-964D-E0FC-AE796CFEE556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866900" cy="6857409"/>
            </a:xfrm>
            <a:prstGeom prst="roundRect">
              <a:avLst>
                <a:gd name="adj" fmla="val 8096"/>
              </a:avLst>
            </a:prstGeom>
            <a:solidFill>
              <a:srgbClr val="FA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A01C0B-0B22-1CFB-1CB8-AAADCDDE7B0C}"/>
                </a:ext>
              </a:extLst>
            </p:cNvPr>
            <p:cNvSpPr>
              <a:spLocks/>
            </p:cNvSpPr>
            <p:nvPr/>
          </p:nvSpPr>
          <p:spPr>
            <a:xfrm>
              <a:off x="-388620" y="0"/>
              <a:ext cx="1234440" cy="6858000"/>
            </a:xfrm>
            <a:prstGeom prst="rect">
              <a:avLst/>
            </a:prstGeom>
            <a:solidFill>
              <a:srgbClr val="FA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左侧栏选中">
            <a:extLst>
              <a:ext uri="{FF2B5EF4-FFF2-40B4-BE49-F238E27FC236}">
                <a16:creationId xmlns:a16="http://schemas.microsoft.com/office/drawing/2014/main" id="{E940B0D1-D4F8-8CF5-61D1-B049484D97EF}"/>
              </a:ext>
            </a:extLst>
          </p:cNvPr>
          <p:cNvSpPr/>
          <p:nvPr/>
        </p:nvSpPr>
        <p:spPr>
          <a:xfrm>
            <a:off x="49530" y="1665303"/>
            <a:ext cx="1802130" cy="336423"/>
          </a:xfrm>
          <a:prstGeom prst="roundRect">
            <a:avLst>
              <a:gd name="adj" fmla="val 50000"/>
            </a:avLst>
          </a:prstGeom>
          <a:solidFill>
            <a:srgbClr val="F2D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左侧栏fg">
            <a:extLst>
              <a:ext uri="{FF2B5EF4-FFF2-40B4-BE49-F238E27FC236}">
                <a16:creationId xmlns:a16="http://schemas.microsoft.com/office/drawing/2014/main" id="{E5D745EE-7892-05F1-A53A-4724F6438B25}"/>
              </a:ext>
            </a:extLst>
          </p:cNvPr>
          <p:cNvGrpSpPr/>
          <p:nvPr/>
        </p:nvGrpSpPr>
        <p:grpSpPr>
          <a:xfrm>
            <a:off x="160020" y="190500"/>
            <a:ext cx="1485900" cy="5893478"/>
            <a:chOff x="160020" y="190500"/>
            <a:chExt cx="1485900" cy="589347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AB6EB-F695-0344-7C3E-DF3682F13C1E}"/>
                </a:ext>
              </a:extLst>
            </p:cNvPr>
            <p:cNvSpPr/>
            <p:nvPr/>
          </p:nvSpPr>
          <p:spPr>
            <a:xfrm>
              <a:off x="160020" y="190500"/>
              <a:ext cx="96012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8FC9BC7-B7D2-C960-80CC-FC0C91393DC8}"/>
                </a:ext>
              </a:extLst>
            </p:cNvPr>
            <p:cNvSpPr/>
            <p:nvPr/>
          </p:nvSpPr>
          <p:spPr>
            <a:xfrm>
              <a:off x="160020" y="601980"/>
              <a:ext cx="57150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B75A8D8-B801-450B-A762-D4BE1345794E}"/>
                </a:ext>
              </a:extLst>
            </p:cNvPr>
            <p:cNvSpPr/>
            <p:nvPr/>
          </p:nvSpPr>
          <p:spPr>
            <a:xfrm>
              <a:off x="160020" y="1013165"/>
              <a:ext cx="86106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6FAFA2A-13A0-3D50-2A1A-F127B31C7625}"/>
                </a:ext>
              </a:extLst>
            </p:cNvPr>
            <p:cNvSpPr/>
            <p:nvPr/>
          </p:nvSpPr>
          <p:spPr>
            <a:xfrm>
              <a:off x="160020" y="1717720"/>
              <a:ext cx="1120140" cy="236220"/>
            </a:xfrm>
            <a:prstGeom prst="roundRect">
              <a:avLst/>
            </a:prstGeom>
            <a:solidFill>
              <a:srgbClr val="630A27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AF0ADAB-E62C-3479-BA52-F8FFD9B0C868}"/>
                </a:ext>
              </a:extLst>
            </p:cNvPr>
            <p:cNvSpPr/>
            <p:nvPr/>
          </p:nvSpPr>
          <p:spPr>
            <a:xfrm>
              <a:off x="160020" y="2094859"/>
              <a:ext cx="96012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11FF9BD-3051-978E-B683-24CDC073EEFA}"/>
                </a:ext>
              </a:extLst>
            </p:cNvPr>
            <p:cNvSpPr/>
            <p:nvPr/>
          </p:nvSpPr>
          <p:spPr>
            <a:xfrm>
              <a:off x="160020" y="2471475"/>
              <a:ext cx="77724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8F28ABE-6840-3847-2E51-C33DDB1F9766}"/>
                </a:ext>
              </a:extLst>
            </p:cNvPr>
            <p:cNvSpPr/>
            <p:nvPr/>
          </p:nvSpPr>
          <p:spPr>
            <a:xfrm>
              <a:off x="160020" y="2848091"/>
              <a:ext cx="107442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5969751-AAE6-6A30-D92C-744558B01625}"/>
                </a:ext>
              </a:extLst>
            </p:cNvPr>
            <p:cNvSpPr/>
            <p:nvPr/>
          </p:nvSpPr>
          <p:spPr>
            <a:xfrm>
              <a:off x="160020" y="3224707"/>
              <a:ext cx="79248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38D9DEB-AC2B-59A1-E48F-2BA3D5E73E61}"/>
                </a:ext>
              </a:extLst>
            </p:cNvPr>
            <p:cNvSpPr/>
            <p:nvPr/>
          </p:nvSpPr>
          <p:spPr>
            <a:xfrm>
              <a:off x="160020" y="3601323"/>
              <a:ext cx="86106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3F1BD09-992C-CF5B-E6B5-5CD75AFC975E}"/>
                </a:ext>
              </a:extLst>
            </p:cNvPr>
            <p:cNvSpPr/>
            <p:nvPr/>
          </p:nvSpPr>
          <p:spPr>
            <a:xfrm>
              <a:off x="160020" y="4335779"/>
              <a:ext cx="135636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6704E25-277D-552A-F929-75AF343F8DE3}"/>
                </a:ext>
              </a:extLst>
            </p:cNvPr>
            <p:cNvSpPr/>
            <p:nvPr/>
          </p:nvSpPr>
          <p:spPr>
            <a:xfrm>
              <a:off x="160020" y="4713774"/>
              <a:ext cx="148590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B42950C-BB0E-7846-88F6-ADAF7DD92F65}"/>
                </a:ext>
              </a:extLst>
            </p:cNvPr>
            <p:cNvSpPr/>
            <p:nvPr/>
          </p:nvSpPr>
          <p:spPr>
            <a:xfrm>
              <a:off x="160020" y="5091769"/>
              <a:ext cx="122682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4B9F3EC-6D4D-D782-7347-B1A4EA31ACB6}"/>
                </a:ext>
              </a:extLst>
            </p:cNvPr>
            <p:cNvSpPr/>
            <p:nvPr/>
          </p:nvSpPr>
          <p:spPr>
            <a:xfrm>
              <a:off x="160020" y="5469764"/>
              <a:ext cx="86106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A4F087C-7953-1669-9E45-6CA2DEBBDCEE}"/>
                </a:ext>
              </a:extLst>
            </p:cNvPr>
            <p:cNvSpPr/>
            <p:nvPr/>
          </p:nvSpPr>
          <p:spPr>
            <a:xfrm>
              <a:off x="160020" y="5847758"/>
              <a:ext cx="1303020" cy="236220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bottombar">
            <a:extLst>
              <a:ext uri="{FF2B5EF4-FFF2-40B4-BE49-F238E27FC236}">
                <a16:creationId xmlns:a16="http://schemas.microsoft.com/office/drawing/2014/main" id="{5A89FE36-D3C1-CF74-30FE-05E795D71D3E}"/>
              </a:ext>
            </a:extLst>
          </p:cNvPr>
          <p:cNvGrpSpPr/>
          <p:nvPr/>
        </p:nvGrpSpPr>
        <p:grpSpPr>
          <a:xfrm>
            <a:off x="-472440" y="5981109"/>
            <a:ext cx="12733020" cy="884510"/>
            <a:chOff x="-472440" y="5981109"/>
            <a:chExt cx="12733020" cy="8845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04C5F27-C2F1-905C-4821-E5041C7E41DC}"/>
                </a:ext>
              </a:extLst>
            </p:cNvPr>
            <p:cNvSpPr/>
            <p:nvPr/>
          </p:nvSpPr>
          <p:spPr>
            <a:xfrm>
              <a:off x="0" y="6026944"/>
              <a:ext cx="12192000" cy="838675"/>
            </a:xfrm>
            <a:prstGeom prst="rect">
              <a:avLst/>
            </a:prstGeom>
            <a:solidFill>
              <a:srgbClr val="FAF7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4AFF9A0-ADE0-A183-BB56-4FA1E0040FEE}"/>
                </a:ext>
              </a:extLst>
            </p:cNvPr>
            <p:cNvSpPr/>
            <p:nvPr/>
          </p:nvSpPr>
          <p:spPr>
            <a:xfrm>
              <a:off x="-403860" y="5981700"/>
              <a:ext cx="12664440" cy="45719"/>
            </a:xfrm>
            <a:prstGeom prst="rect">
              <a:avLst/>
            </a:prstGeom>
            <a:solidFill>
              <a:srgbClr val="FB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48E3AB9-5FE5-0045-A6CA-3C87DB020AD4}"/>
                </a:ext>
              </a:extLst>
            </p:cNvPr>
            <p:cNvSpPr/>
            <p:nvPr/>
          </p:nvSpPr>
          <p:spPr>
            <a:xfrm>
              <a:off x="-472440" y="5981109"/>
              <a:ext cx="9235440" cy="45719"/>
            </a:xfrm>
            <a:prstGeom prst="rect">
              <a:avLst/>
            </a:prstGeom>
            <a:solidFill>
              <a:srgbClr val="FF8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song info">
            <a:extLst>
              <a:ext uri="{FF2B5EF4-FFF2-40B4-BE49-F238E27FC236}">
                <a16:creationId xmlns:a16="http://schemas.microsoft.com/office/drawing/2014/main" id="{66DECC3C-16E5-7BB8-0B4B-14918C1C7533}"/>
              </a:ext>
            </a:extLst>
          </p:cNvPr>
          <p:cNvGrpSpPr/>
          <p:nvPr/>
        </p:nvGrpSpPr>
        <p:grpSpPr>
          <a:xfrm>
            <a:off x="185738" y="6192498"/>
            <a:ext cx="2184082" cy="539462"/>
            <a:chOff x="185738" y="6192498"/>
            <a:chExt cx="2184082" cy="539462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C3C5688-FD98-CBAF-9C40-17E892FCB919}"/>
                </a:ext>
              </a:extLst>
            </p:cNvPr>
            <p:cNvSpPr>
              <a:spLocks/>
            </p:cNvSpPr>
            <p:nvPr/>
          </p:nvSpPr>
          <p:spPr>
            <a:xfrm>
              <a:off x="185738" y="6192498"/>
              <a:ext cx="538162" cy="539462"/>
            </a:xfrm>
            <a:prstGeom prst="roundRect">
              <a:avLst>
                <a:gd name="adj" fmla="val 12142"/>
              </a:avLst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E6B66D9-FA96-895A-E636-C956D3075C09}"/>
                </a:ext>
              </a:extLst>
            </p:cNvPr>
            <p:cNvSpPr/>
            <p:nvPr/>
          </p:nvSpPr>
          <p:spPr>
            <a:xfrm>
              <a:off x="859154" y="6221839"/>
              <a:ext cx="1510666" cy="211191"/>
            </a:xfrm>
            <a:prstGeom prst="roundRect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B0464F9-CC85-DD38-928B-9F9380F4E65E}"/>
                </a:ext>
              </a:extLst>
            </p:cNvPr>
            <p:cNvSpPr/>
            <p:nvPr/>
          </p:nvSpPr>
          <p:spPr>
            <a:xfrm>
              <a:off x="859154" y="6503226"/>
              <a:ext cx="788670" cy="211191"/>
            </a:xfrm>
            <a:prstGeom prst="roundRect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" name="control btns">
            <a:extLst>
              <a:ext uri="{FF2B5EF4-FFF2-40B4-BE49-F238E27FC236}">
                <a16:creationId xmlns:a16="http://schemas.microsoft.com/office/drawing/2014/main" id="{9DDE9B22-DC2E-A72A-7A8E-574CED8503C3}"/>
              </a:ext>
            </a:extLst>
          </p:cNvPr>
          <p:cNvGrpSpPr/>
          <p:nvPr/>
        </p:nvGrpSpPr>
        <p:grpSpPr>
          <a:xfrm>
            <a:off x="5331733" y="6248161"/>
            <a:ext cx="1528533" cy="377431"/>
            <a:chOff x="5331733" y="6248161"/>
            <a:chExt cx="1528533" cy="37743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1D8609B-DCB8-EA36-89E3-FDEA29D1F371}"/>
                </a:ext>
              </a:extLst>
            </p:cNvPr>
            <p:cNvSpPr/>
            <p:nvPr/>
          </p:nvSpPr>
          <p:spPr>
            <a:xfrm>
              <a:off x="5907284" y="6248161"/>
              <a:ext cx="377431" cy="377431"/>
            </a:xfrm>
            <a:prstGeom prst="ellipse">
              <a:avLst/>
            </a:prstGeom>
            <a:solidFill>
              <a:srgbClr val="FF8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2EE69AE-2251-FA0D-996C-8CA9F05685C7}"/>
                </a:ext>
              </a:extLst>
            </p:cNvPr>
            <p:cNvSpPr/>
            <p:nvPr/>
          </p:nvSpPr>
          <p:spPr>
            <a:xfrm>
              <a:off x="5331733" y="6248161"/>
              <a:ext cx="377431" cy="377431"/>
            </a:xfrm>
            <a:prstGeom prst="ellipse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CB0B7BA-67A0-6B08-D855-922B3F71C5C8}"/>
                </a:ext>
              </a:extLst>
            </p:cNvPr>
            <p:cNvSpPr/>
            <p:nvPr/>
          </p:nvSpPr>
          <p:spPr>
            <a:xfrm>
              <a:off x="6482835" y="6248161"/>
              <a:ext cx="377431" cy="377431"/>
            </a:xfrm>
            <a:prstGeom prst="ellipse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1B7892C7-1C9F-2E1D-F519-0A38B28825F9}"/>
                </a:ext>
              </a:extLst>
            </p:cNvPr>
            <p:cNvSpPr/>
            <p:nvPr/>
          </p:nvSpPr>
          <p:spPr>
            <a:xfrm rot="5400000">
              <a:off x="6029706" y="6375112"/>
              <a:ext cx="165754" cy="125802"/>
            </a:xfrm>
            <a:prstGeom prst="triangle">
              <a:avLst/>
            </a:prstGeom>
            <a:solidFill>
              <a:srgbClr val="FAF7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right btns">
            <a:extLst>
              <a:ext uri="{FF2B5EF4-FFF2-40B4-BE49-F238E27FC236}">
                <a16:creationId xmlns:a16="http://schemas.microsoft.com/office/drawing/2014/main" id="{A17DC733-6D75-5D61-C92B-C61249AB2A66}"/>
              </a:ext>
            </a:extLst>
          </p:cNvPr>
          <p:cNvGrpSpPr/>
          <p:nvPr/>
        </p:nvGrpSpPr>
        <p:grpSpPr>
          <a:xfrm>
            <a:off x="10117030" y="6295279"/>
            <a:ext cx="1856847" cy="291622"/>
            <a:chOff x="10117030" y="6295279"/>
            <a:chExt cx="1856847" cy="29162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7CD135-A382-FFB3-5622-E8309ED0550A}"/>
                </a:ext>
              </a:extLst>
            </p:cNvPr>
            <p:cNvSpPr/>
            <p:nvPr/>
          </p:nvSpPr>
          <p:spPr>
            <a:xfrm>
              <a:off x="11698375" y="6295279"/>
              <a:ext cx="275502" cy="275502"/>
            </a:xfrm>
            <a:prstGeom prst="ellipse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A22070F-9858-626A-B88C-D812E5B65664}"/>
                </a:ext>
              </a:extLst>
            </p:cNvPr>
            <p:cNvSpPr/>
            <p:nvPr/>
          </p:nvSpPr>
          <p:spPr>
            <a:xfrm>
              <a:off x="11303038" y="6298976"/>
              <a:ext cx="275502" cy="275502"/>
            </a:xfrm>
            <a:prstGeom prst="ellipse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1622B17-129A-5281-AF03-6D4BCA0A72CF}"/>
                </a:ext>
              </a:extLst>
            </p:cNvPr>
            <p:cNvSpPr/>
            <p:nvPr/>
          </p:nvSpPr>
          <p:spPr>
            <a:xfrm>
              <a:off x="10907702" y="6302673"/>
              <a:ext cx="275502" cy="275502"/>
            </a:xfrm>
            <a:prstGeom prst="ellipse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E5F554B-340A-239B-DACC-2D6812213EDE}"/>
                </a:ext>
              </a:extLst>
            </p:cNvPr>
            <p:cNvSpPr/>
            <p:nvPr/>
          </p:nvSpPr>
          <p:spPr>
            <a:xfrm>
              <a:off x="10512366" y="6306370"/>
              <a:ext cx="275502" cy="275502"/>
            </a:xfrm>
            <a:prstGeom prst="ellipse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FA1B345-177B-2FD4-5B63-DF0239E57531}"/>
                </a:ext>
              </a:extLst>
            </p:cNvPr>
            <p:cNvSpPr/>
            <p:nvPr/>
          </p:nvSpPr>
          <p:spPr>
            <a:xfrm>
              <a:off x="10117030" y="6311399"/>
              <a:ext cx="275502" cy="275502"/>
            </a:xfrm>
            <a:prstGeom prst="ellipse">
              <a:avLst/>
            </a:prstGeom>
            <a:solidFill>
              <a:srgbClr val="630A27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AC31BF9F-099B-E9A6-1892-EB6386DE76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0" y="295"/>
            <a:ext cx="12192000" cy="6857409"/>
          </a:xfrm>
          <a:prstGeom prst="rect">
            <a:avLst/>
          </a:prstGeom>
        </p:spPr>
      </p:pic>
      <p:grpSp>
        <p:nvGrpSpPr>
          <p:cNvPr id="65" name="playlisttitle">
            <a:extLst>
              <a:ext uri="{FF2B5EF4-FFF2-40B4-BE49-F238E27FC236}">
                <a16:creationId xmlns:a16="http://schemas.microsoft.com/office/drawing/2014/main" id="{ECCCFFEA-55B8-6FC8-85A5-D144358C9AC7}"/>
              </a:ext>
            </a:extLst>
          </p:cNvPr>
          <p:cNvGrpSpPr/>
          <p:nvPr/>
        </p:nvGrpSpPr>
        <p:grpSpPr>
          <a:xfrm>
            <a:off x="2682020" y="606614"/>
            <a:ext cx="7992465" cy="2024070"/>
            <a:chOff x="2682020" y="606614"/>
            <a:chExt cx="7992465" cy="2024070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A083BF4-7143-C535-1330-ECF8A0F9E0F9}"/>
                </a:ext>
              </a:extLst>
            </p:cNvPr>
            <p:cNvSpPr/>
            <p:nvPr/>
          </p:nvSpPr>
          <p:spPr>
            <a:xfrm>
              <a:off x="2682020" y="799289"/>
              <a:ext cx="1828800" cy="1831395"/>
            </a:xfrm>
            <a:prstGeom prst="roundRect">
              <a:avLst>
                <a:gd name="adj" fmla="val 9314"/>
              </a:avLst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302FCB1-C7A3-0D77-97CD-7A3617B2260E}"/>
                </a:ext>
              </a:extLst>
            </p:cNvPr>
            <p:cNvSpPr txBox="1"/>
            <p:nvPr/>
          </p:nvSpPr>
          <p:spPr>
            <a:xfrm>
              <a:off x="4651118" y="606614"/>
              <a:ext cx="6023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rgbClr val="630A27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Material You</a:t>
              </a:r>
              <a:endParaRPr lang="zh-CN" altLang="en-US" sz="7200" dirty="0">
                <a:solidFill>
                  <a:srgbClr val="630A27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D7898B9-0102-6B70-7344-776F32B707AD}"/>
                </a:ext>
              </a:extLst>
            </p:cNvPr>
            <p:cNvSpPr/>
            <p:nvPr/>
          </p:nvSpPr>
          <p:spPr>
            <a:xfrm>
              <a:off x="4778895" y="1888412"/>
              <a:ext cx="2335265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5110A8CE-389A-FC3A-7A0E-947DE535BDB7}"/>
                </a:ext>
              </a:extLst>
            </p:cNvPr>
            <p:cNvSpPr/>
            <p:nvPr/>
          </p:nvSpPr>
          <p:spPr>
            <a:xfrm>
              <a:off x="4772834" y="2359388"/>
              <a:ext cx="771932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25AD2B2A-D234-5DCB-85E4-344A1127854A}"/>
                </a:ext>
              </a:extLst>
            </p:cNvPr>
            <p:cNvSpPr/>
            <p:nvPr/>
          </p:nvSpPr>
          <p:spPr>
            <a:xfrm>
              <a:off x="5662266" y="2354002"/>
              <a:ext cx="771932" cy="271296"/>
            </a:xfrm>
            <a:prstGeom prst="roundRect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3" name="playlistbtn">
            <a:extLst>
              <a:ext uri="{FF2B5EF4-FFF2-40B4-BE49-F238E27FC236}">
                <a16:creationId xmlns:a16="http://schemas.microsoft.com/office/drawing/2014/main" id="{421C5113-402E-64EA-939D-1B06902B8338}"/>
              </a:ext>
            </a:extLst>
          </p:cNvPr>
          <p:cNvGrpSpPr/>
          <p:nvPr/>
        </p:nvGrpSpPr>
        <p:grpSpPr>
          <a:xfrm>
            <a:off x="2682021" y="3065748"/>
            <a:ext cx="2261054" cy="535576"/>
            <a:chOff x="2682021" y="3065748"/>
            <a:chExt cx="2261054" cy="53557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8D3477A-18F4-96BA-7988-770EF372378A}"/>
                </a:ext>
              </a:extLst>
            </p:cNvPr>
            <p:cNvGrpSpPr/>
            <p:nvPr/>
          </p:nvGrpSpPr>
          <p:grpSpPr>
            <a:xfrm>
              <a:off x="2682021" y="3065748"/>
              <a:ext cx="535576" cy="535576"/>
              <a:chOff x="2618291" y="3412607"/>
              <a:chExt cx="377431" cy="37743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C6DBFF2-00A7-0FFF-D2B2-8F0FDF62B97A}"/>
                  </a:ext>
                </a:extLst>
              </p:cNvPr>
              <p:cNvSpPr/>
              <p:nvPr/>
            </p:nvSpPr>
            <p:spPr>
              <a:xfrm>
                <a:off x="2618291" y="3412607"/>
                <a:ext cx="377431" cy="377431"/>
              </a:xfrm>
              <a:prstGeom prst="ellipse">
                <a:avLst/>
              </a:prstGeom>
              <a:solidFill>
                <a:srgbClr val="FF8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53505848-3CBB-36CD-8EA0-622A99C80631}"/>
                  </a:ext>
                </a:extLst>
              </p:cNvPr>
              <p:cNvSpPr/>
              <p:nvPr/>
            </p:nvSpPr>
            <p:spPr>
              <a:xfrm rot="5400000">
                <a:off x="2740713" y="3539558"/>
                <a:ext cx="165754" cy="125802"/>
              </a:xfrm>
              <a:prstGeom prst="triangle">
                <a:avLst/>
              </a:prstGeom>
              <a:solidFill>
                <a:srgbClr val="F2D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B181318-49F0-BF51-A89D-E4ED192B2565}"/>
                </a:ext>
              </a:extLst>
            </p:cNvPr>
            <p:cNvSpPr/>
            <p:nvPr/>
          </p:nvSpPr>
          <p:spPr>
            <a:xfrm>
              <a:off x="3372809" y="3119206"/>
              <a:ext cx="447222" cy="447222"/>
            </a:xfrm>
            <a:prstGeom prst="ellipse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E5EFB70-4893-ED49-3BDB-07F7FD71B2F3}"/>
                </a:ext>
              </a:extLst>
            </p:cNvPr>
            <p:cNvSpPr/>
            <p:nvPr/>
          </p:nvSpPr>
          <p:spPr>
            <a:xfrm>
              <a:off x="3934331" y="3119206"/>
              <a:ext cx="447222" cy="447222"/>
            </a:xfrm>
            <a:prstGeom prst="ellipse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7E2066DE-2676-B42E-A5F5-501D86765822}"/>
                </a:ext>
              </a:extLst>
            </p:cNvPr>
            <p:cNvSpPr/>
            <p:nvPr/>
          </p:nvSpPr>
          <p:spPr>
            <a:xfrm>
              <a:off x="4495853" y="3119206"/>
              <a:ext cx="447222" cy="447222"/>
            </a:xfrm>
            <a:prstGeom prst="ellipse">
              <a:avLst/>
            </a:prstGeom>
            <a:solidFill>
              <a:srgbClr val="630A2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4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思源黑体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 solstice</dc:creator>
  <cp:lastModifiedBy>23 solstice</cp:lastModifiedBy>
  <cp:revision>1</cp:revision>
  <dcterms:created xsi:type="dcterms:W3CDTF">2023-01-01T06:45:05Z</dcterms:created>
  <dcterms:modified xsi:type="dcterms:W3CDTF">2023-01-01T09:02:40Z</dcterms:modified>
</cp:coreProperties>
</file>