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RFID Technology Based Attendance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Team-7</a:t>
            </a:r>
            <a:endParaRPr lang="en-US"/>
          </a:p>
          <a:p>
            <a:pPr>
              <a:defRPr/>
            </a:pPr>
            <a:r>
              <a:rPr lang="en-US"/>
              <a:t>IOT Project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6215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Problem Statement</a:t>
            </a:r>
            <a:endParaRPr/>
          </a:p>
        </p:txBody>
      </p:sp>
      <p:sp>
        <p:nvSpPr>
          <p:cNvPr id="8709448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Normally, it is a very tedious and difficult to manually take attendance for every class.</a:t>
            </a:r>
            <a:endParaRPr/>
          </a:p>
          <a:p>
            <a:pPr>
              <a:defRPr/>
            </a:pPr>
            <a:r>
              <a:rPr/>
              <a:t>It also wastes alot of time for such a small task.</a:t>
            </a:r>
            <a:endParaRPr/>
          </a:p>
          <a:p>
            <a:pPr>
              <a:defRPr/>
            </a:pPr>
            <a:r>
              <a:rPr/>
              <a:t>The teaching time would be reduced.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9728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</a:t>
            </a:r>
            <a:endParaRPr/>
          </a:p>
        </p:txBody>
      </p:sp>
      <p:sp>
        <p:nvSpPr>
          <p:cNvPr id="16050372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For the above problem situation, we have come up with an RFID based attendance system which makes it easy to take attendance.</a:t>
            </a:r>
            <a:endParaRPr/>
          </a:p>
          <a:p>
            <a:pPr>
              <a:defRPr/>
            </a:pPr>
            <a:r>
              <a:rPr/>
              <a:t>Since tapping the card on a scanner is a very simple task, it takes very less time compared to do it manually.</a:t>
            </a:r>
            <a:endParaRPr/>
          </a:p>
          <a:p>
            <a:pPr>
              <a:defRPr/>
            </a:pPr>
            <a:r>
              <a:rPr/>
              <a:t>It will also be alot more realistic and simplistic approach instead of the teacher calling every student by name in class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18389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Introduction and Working</a:t>
            </a:r>
            <a:endParaRPr/>
          </a:p>
        </p:txBody>
      </p:sp>
      <p:sp>
        <p:nvSpPr>
          <p:cNvPr id="71020467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This is an RFID based attendance system.</a:t>
            </a:r>
            <a:endParaRPr/>
          </a:p>
          <a:p>
            <a:pPr>
              <a:defRPr/>
            </a:pPr>
            <a:r>
              <a:rPr/>
              <a:t>This works when someone taps on the RFID scanner with their ID card which already has an RFID tag with all their information encoded into it.</a:t>
            </a:r>
            <a:endParaRPr/>
          </a:p>
          <a:p>
            <a:pPr>
              <a:defRPr/>
            </a:pPr>
            <a:r>
              <a:rPr/>
              <a:t>Then, the Arduino UNO would read the received information and add it to an EXCEL sheet.</a:t>
            </a:r>
            <a:endParaRPr/>
          </a:p>
          <a:p>
            <a:pPr>
              <a:defRPr/>
            </a:pPr>
            <a:r>
              <a:rPr/>
              <a:t>With the help of this attendance system, the teachers can simply add the output file to the attendance portal and be done with the attendace.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2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Problems with this approach</a:t>
            </a:r>
            <a:endParaRPr/>
          </a:p>
        </p:txBody>
      </p:sp>
      <p:sp>
        <p:nvSpPr>
          <p:cNvPr id="147501515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There is a problem with students leaving the class in middle.</a:t>
            </a:r>
            <a:endParaRPr/>
          </a:p>
          <a:p>
            <a:pPr>
              <a:defRPr/>
            </a:pPr>
            <a:r>
              <a:rPr/>
              <a:t>Since they think attendance is taken at the start, they will try to leave (BUNK) the class.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76610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Our Approach To Solving the Problem</a:t>
            </a:r>
            <a:endParaRPr/>
          </a:p>
        </p:txBody>
      </p:sp>
      <p:sp>
        <p:nvSpPr>
          <p:cNvPr id="12241415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Instead of using any high end technology, we are planning to use 2 Ultrasonic sensors, namely HC-SR04 sensors to calculate if the person is moving in our moving out.</a:t>
            </a:r>
            <a:endParaRPr/>
          </a:p>
          <a:p>
            <a:pPr>
              <a:defRPr/>
            </a:pPr>
            <a:r>
              <a:rPr/>
              <a:t>By doing this if a person is going out in the middle of the class, the sensors will detect that the person is moving out of the class and mark him as absent.</a:t>
            </a:r>
            <a:endParaRPr/>
          </a:p>
          <a:p>
            <a:pPr>
              <a:defRPr/>
            </a:pPr>
            <a:r>
              <a:rPr/>
              <a:t>Only when he comes in again can he re-mark his attendance as present.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298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Cloud Platform Selection</a:t>
            </a:r>
            <a:endParaRPr/>
          </a:p>
        </p:txBody>
      </p:sp>
      <p:sp>
        <p:nvSpPr>
          <p:cNvPr id="130649761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There are many cloud platforms. But we chose Akamai (Formerly Linode) as our choice.</a:t>
            </a:r>
            <a:endParaRPr/>
          </a:p>
          <a:p>
            <a:pPr>
              <a:defRPr/>
            </a:pPr>
            <a:r>
              <a:rPr/>
              <a:t>It is due to easy integration with other devices.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2023-08-31T06:58:10Z</dcterms:modified>
  <cp:category/>
  <cp:contentStatus/>
  <cp:version/>
</cp:coreProperties>
</file>