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3"/>
  </p:handoutMasterIdLst>
  <p:sldIdLst>
    <p:sldId id="256" r:id="rId2"/>
  </p:sldIdLst>
  <p:sldSz cx="10691813" cy="15119350"/>
  <p:notesSz cx="7285038" cy="10418763"/>
  <p:defaultTextStyle>
    <a:defPPr>
      <a:defRPr lang="ja-JP"/>
    </a:defPPr>
    <a:lvl1pPr marL="0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1pPr>
    <a:lvl2pPr marL="737418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2pPr>
    <a:lvl3pPr marL="1474836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3pPr>
    <a:lvl4pPr marL="2212254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4pPr>
    <a:lvl5pPr marL="2949672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5pPr>
    <a:lvl6pPr marL="3687089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6pPr>
    <a:lvl7pPr marL="4424507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7pPr>
    <a:lvl8pPr marL="5161925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8pPr>
    <a:lvl9pPr marL="5899343" algn="l" defTabSz="1474836" rtl="0" eaLnBrk="1" latinLnBrk="0" hangingPunct="1">
      <a:defRPr kumimoji="1" sz="2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2" d="100"/>
          <a:sy n="42" d="100"/>
        </p:scale>
        <p:origin x="21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56850" cy="52274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126502" y="0"/>
            <a:ext cx="3156850" cy="522748"/>
          </a:xfrm>
          <a:prstGeom prst="rect">
            <a:avLst/>
          </a:prstGeom>
        </p:spPr>
        <p:txBody>
          <a:bodyPr vert="horz" lIns="101160" tIns="50580" rIns="101160" bIns="50580" rtlCol="0"/>
          <a:lstStyle>
            <a:lvl1pPr algn="r">
              <a:defRPr sz="1300"/>
            </a:lvl1pPr>
          </a:lstStyle>
          <a:p>
            <a:fld id="{B2B2BB79-161C-4AE7-81D0-3DA867AC6847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896017"/>
            <a:ext cx="3156850" cy="522746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126502" y="9896017"/>
            <a:ext cx="3156850" cy="522746"/>
          </a:xfrm>
          <a:prstGeom prst="rect">
            <a:avLst/>
          </a:prstGeom>
        </p:spPr>
        <p:txBody>
          <a:bodyPr vert="horz" lIns="101160" tIns="50580" rIns="101160" bIns="50580" rtlCol="0" anchor="b"/>
          <a:lstStyle>
            <a:lvl1pPr algn="r">
              <a:defRPr sz="1300"/>
            </a:lvl1pPr>
          </a:lstStyle>
          <a:p>
            <a:fld id="{550D4B52-2DA0-4923-976F-3CD9F5CA88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5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75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94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25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3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65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8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5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5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59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67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AB2F-2633-4964-9DCD-147BBF4D0839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90C02-125D-4084-87E0-D76FD59B28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0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kumimoji="1"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-1"/>
            <a:ext cx="10691813" cy="2188029"/>
          </a:xfrm>
          <a:solidFill>
            <a:srgbClr val="0070C0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1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kumimoji="1" lang="ja-JP" altLang="en-US" sz="31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8589" y="31023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太鼓の達人エディタ</a:t>
            </a:r>
            <a:endParaRPr kumimoji="1" lang="ja-JP" altLang="en-US" sz="7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1507" y="1568755"/>
            <a:ext cx="964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先端メディアサイエンス学科 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宮下研究室 </a:t>
            </a:r>
            <a:r>
              <a:rPr lang="en-US" altLang="ja-JP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B2 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塩出</a:t>
            </a:r>
            <a:r>
              <a:rPr lang="ja-JP" altLang="en-US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研史 </a:t>
            </a:r>
            <a:r>
              <a:rPr lang="en-US" altLang="ja-JP" sz="24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(@solt9029)</a:t>
            </a:r>
            <a:endParaRPr kumimoji="1" lang="ja-JP" altLang="en-US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0" y="5104976"/>
            <a:ext cx="10001248" cy="3737805"/>
            <a:chOff x="0" y="4728303"/>
            <a:chExt cx="10001248" cy="3737805"/>
          </a:xfrm>
        </p:grpSpPr>
        <p:sp>
          <p:nvSpPr>
            <p:cNvPr id="27" name="テキスト ボックス 26"/>
            <p:cNvSpPr txBox="1"/>
            <p:nvPr/>
          </p:nvSpPr>
          <p:spPr>
            <a:xfrm>
              <a:off x="0" y="4728303"/>
              <a:ext cx="100012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　</a:t>
              </a:r>
              <a:endPara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　</a:t>
              </a:r>
              <a:r>
                <a:rPr lang="ja-JP" altLang="en-US" sz="5000" b="1" dirty="0" smtClean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仕様</a:t>
              </a:r>
              <a:endParaRPr kumimoji="1" lang="ja-JP" altLang="en-US" sz="50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549848" y="5788452"/>
              <a:ext cx="94514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実際にドンとカッをボード上に配置して創作</a:t>
              </a:r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譜面</a:t>
              </a:r>
              <a:endPara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●ボードに磁界を検出するホールセンサ</a:t>
              </a: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8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個を配置</a:t>
              </a:r>
              <a:endPara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●マイコンの</a:t>
              </a: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Arduino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でホールセンサ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の状態を取得</a:t>
              </a:r>
              <a:endPara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●</a:t>
              </a:r>
              <a:r>
                <a:rPr kumimoji="1"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</a:t>
              </a:r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極をドン，</a:t>
              </a:r>
              <a:r>
                <a:rPr kumimoji="1"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</a:t>
              </a:r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極をカッとしてソフトウェアに反映</a:t>
              </a:r>
              <a:endParaRPr kumimoji="1"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0" y="2329662"/>
            <a:ext cx="10373350" cy="2540275"/>
            <a:chOff x="0" y="2188028"/>
            <a:chExt cx="10373350" cy="2540275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0" y="2188028"/>
              <a:ext cx="103733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　</a:t>
              </a:r>
              <a:endPara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　</a:t>
              </a:r>
              <a:r>
                <a:rPr lang="ja-JP" altLang="en-US" sz="5000" b="1" dirty="0" smtClean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背景</a:t>
              </a:r>
              <a:endParaRPr kumimoji="1" lang="ja-JP" altLang="en-US" sz="50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549848" y="3343308"/>
              <a:ext cx="52794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太鼓の達人の創作譜面は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難しい</a:t>
              </a:r>
              <a:endPara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とか</a:t>
              </a: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とか</a:t>
              </a: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2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とか</a:t>
              </a: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??(</a:t>
              </a:r>
              <a:r>
                <a:rPr lang="ja-JP" altLang="en-US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意味不明</a:t>
              </a:r>
              <a:r>
                <a:rPr lang="en-US" altLang="ja-JP" sz="2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</a:p>
          </p:txBody>
        </p: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829300" y="3419070"/>
              <a:ext cx="4032776" cy="1247741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0" y="12981177"/>
            <a:ext cx="10001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endParaRPr lang="en-US" altLang="ja-JP" sz="20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5000" b="1" dirty="0">
                <a:solidFill>
                  <a:schemeClr val="accent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結論</a:t>
            </a:r>
            <a:endParaRPr kumimoji="1" lang="ja-JP" altLang="en-US" sz="50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9848" y="14007837"/>
            <a:ext cx="945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太鼓の達人は楽しい！！</a:t>
            </a:r>
            <a:endParaRPr kumimoji="1" lang="en-US" altLang="ja-JP" sz="2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772195" y="9119621"/>
            <a:ext cx="9237035" cy="3861556"/>
            <a:chOff x="764213" y="8421475"/>
            <a:chExt cx="9237035" cy="3861556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213" y="8421475"/>
              <a:ext cx="2360390" cy="3147187"/>
            </a:xfrm>
            <a:prstGeom prst="rect">
              <a:avLst/>
            </a:prstGeom>
          </p:spPr>
        </p:pic>
        <p:grpSp>
          <p:nvGrpSpPr>
            <p:cNvPr id="8" name="グループ化 7"/>
            <p:cNvGrpSpPr/>
            <p:nvPr/>
          </p:nvGrpSpPr>
          <p:grpSpPr>
            <a:xfrm>
              <a:off x="876875" y="8426662"/>
              <a:ext cx="9124373" cy="3856369"/>
              <a:chOff x="876875" y="8426662"/>
              <a:chExt cx="9124373" cy="3856369"/>
            </a:xfrm>
          </p:grpSpPr>
          <p:grpSp>
            <p:nvGrpSpPr>
              <p:cNvPr id="40" name="グループ化 39"/>
              <p:cNvGrpSpPr/>
              <p:nvPr/>
            </p:nvGrpSpPr>
            <p:grpSpPr>
              <a:xfrm>
                <a:off x="876875" y="8426662"/>
                <a:ext cx="9124373" cy="3856369"/>
                <a:chOff x="897137" y="6607547"/>
                <a:chExt cx="9124373" cy="3856369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78147" y="6607547"/>
                  <a:ext cx="4043363" cy="3151444"/>
                </a:xfrm>
                <a:prstGeom prst="rect">
                  <a:avLst/>
                </a:prstGeom>
              </p:spPr>
            </p:pic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897137" y="9921154"/>
                  <a:ext cx="21350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2800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ボード</a:t>
                  </a:r>
                  <a:endParaRPr kumimoji="1"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6825814" y="9924858"/>
                  <a:ext cx="2348028" cy="5390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800" b="1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ソフトウェア</a:t>
                  </a:r>
                  <a:endParaRPr kumimoji="1" lang="ja-JP" altLang="en-US" sz="28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7" name="右矢印 6"/>
              <p:cNvSpPr/>
              <p:nvPr/>
            </p:nvSpPr>
            <p:spPr>
              <a:xfrm>
                <a:off x="3821154" y="9152997"/>
                <a:ext cx="1760220" cy="17145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3367230" y="9790143"/>
                <a:ext cx="2348028" cy="539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b="1" dirty="0" smtClean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反映</a:t>
                </a:r>
                <a:endParaRPr kumimoji="1" lang="ja-JP" altLang="en-US" sz="2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97</Words>
  <Application>Microsoft Office PowerPoint</Application>
  <PresentationFormat>ユーザー設定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太鼓さん次郎エディタ</dc:title>
  <dc:creator>Shiode</dc:creator>
  <cp:lastModifiedBy>Shiode</cp:lastModifiedBy>
  <cp:revision>20</cp:revision>
  <cp:lastPrinted>2016-08-14T14:11:57Z</cp:lastPrinted>
  <dcterms:created xsi:type="dcterms:W3CDTF">2016-08-14T07:59:01Z</dcterms:created>
  <dcterms:modified xsi:type="dcterms:W3CDTF">2016-08-14T14:19:14Z</dcterms:modified>
</cp:coreProperties>
</file>