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F2"/>
    <a:srgbClr val="FFFAF1"/>
    <a:srgbClr val="FEF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8079E3-1851-4493-B1EA-484091A06596}" v="16" dt="2025-10-18T07:18:17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>
        <p:scale>
          <a:sx n="100" d="100"/>
          <a:sy n="100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ak Soltanfar" userId="741966d0373448a6" providerId="LiveId" clId="{8243DB7B-B4EF-434D-8320-7C7233F57420}"/>
    <pc:docChg chg="undo custSel modSld">
      <pc:chgData name="Babak Soltanfar" userId="741966d0373448a6" providerId="LiveId" clId="{8243DB7B-B4EF-434D-8320-7C7233F57420}" dt="2025-10-18T07:20:30.954" v="413" actId="1076"/>
      <pc:docMkLst>
        <pc:docMk/>
      </pc:docMkLst>
      <pc:sldChg chg="addSp delSp modSp mod">
        <pc:chgData name="Babak Soltanfar" userId="741966d0373448a6" providerId="LiveId" clId="{8243DB7B-B4EF-434D-8320-7C7233F57420}" dt="2025-10-18T07:20:30.954" v="413" actId="1076"/>
        <pc:sldMkLst>
          <pc:docMk/>
          <pc:sldMk cId="3510988494" sldId="259"/>
        </pc:sldMkLst>
        <pc:spChg chg="mod">
          <ac:chgData name="Babak Soltanfar" userId="741966d0373448a6" providerId="LiveId" clId="{8243DB7B-B4EF-434D-8320-7C7233F57420}" dt="2025-10-18T07:18:17.583" v="405" actId="164"/>
          <ac:spMkLst>
            <pc:docMk/>
            <pc:sldMk cId="3510988494" sldId="259"/>
            <ac:spMk id="5" creationId="{045B0C67-6597-A76B-9558-1F258F859C15}"/>
          </ac:spMkLst>
        </pc:spChg>
        <pc:spChg chg="mod">
          <ac:chgData name="Babak Soltanfar" userId="741966d0373448a6" providerId="LiveId" clId="{8243DB7B-B4EF-434D-8320-7C7233F57420}" dt="2025-10-18T07:18:17.583" v="405" actId="164"/>
          <ac:spMkLst>
            <pc:docMk/>
            <pc:sldMk cId="3510988494" sldId="259"/>
            <ac:spMk id="6" creationId="{42F54D03-E74E-1D9C-0599-32BBDB2660B6}"/>
          </ac:spMkLst>
        </pc:spChg>
        <pc:spChg chg="mod">
          <ac:chgData name="Babak Soltanfar" userId="741966d0373448a6" providerId="LiveId" clId="{8243DB7B-B4EF-434D-8320-7C7233F57420}" dt="2025-10-18T07:18:17.583" v="405" actId="164"/>
          <ac:spMkLst>
            <pc:docMk/>
            <pc:sldMk cId="3510988494" sldId="259"/>
            <ac:spMk id="7" creationId="{14DCAD47-9F5B-2EE8-7D3E-0B902976B3B6}"/>
          </ac:spMkLst>
        </pc:spChg>
        <pc:spChg chg="mod">
          <ac:chgData name="Babak Soltanfar" userId="741966d0373448a6" providerId="LiveId" clId="{8243DB7B-B4EF-434D-8320-7C7233F57420}" dt="2025-10-18T07:11:34.452" v="334" actId="164"/>
          <ac:spMkLst>
            <pc:docMk/>
            <pc:sldMk cId="3510988494" sldId="259"/>
            <ac:spMk id="8" creationId="{B8F0B62D-D4A8-A7B7-E5DF-87CE83392175}"/>
          </ac:spMkLst>
        </pc:spChg>
        <pc:spChg chg="mod">
          <ac:chgData name="Babak Soltanfar" userId="741966d0373448a6" providerId="LiveId" clId="{8243DB7B-B4EF-434D-8320-7C7233F57420}" dt="2025-10-18T07:18:17.583" v="405" actId="164"/>
          <ac:spMkLst>
            <pc:docMk/>
            <pc:sldMk cId="3510988494" sldId="259"/>
            <ac:spMk id="10" creationId="{BF2BC1D9-8737-22DF-7CA1-CCE463BC254E}"/>
          </ac:spMkLst>
        </pc:spChg>
        <pc:spChg chg="mod">
          <ac:chgData name="Babak Soltanfar" userId="741966d0373448a6" providerId="LiveId" clId="{8243DB7B-B4EF-434D-8320-7C7233F57420}" dt="2025-10-18T07:18:17.583" v="405" actId="164"/>
          <ac:spMkLst>
            <pc:docMk/>
            <pc:sldMk cId="3510988494" sldId="259"/>
            <ac:spMk id="11" creationId="{581399F5-61C4-1DEE-524D-432DD56B41B4}"/>
          </ac:spMkLst>
        </pc:spChg>
        <pc:spChg chg="mod">
          <ac:chgData name="Babak Soltanfar" userId="741966d0373448a6" providerId="LiveId" clId="{8243DB7B-B4EF-434D-8320-7C7233F57420}" dt="2025-10-18T07:18:17.583" v="405" actId="164"/>
          <ac:spMkLst>
            <pc:docMk/>
            <pc:sldMk cId="3510988494" sldId="259"/>
            <ac:spMk id="12" creationId="{C1E6F0B6-3CA7-BF10-9AA7-DCB4FACC1EAB}"/>
          </ac:spMkLst>
        </pc:spChg>
        <pc:spChg chg="add mod">
          <ac:chgData name="Babak Soltanfar" userId="741966d0373448a6" providerId="LiveId" clId="{8243DB7B-B4EF-434D-8320-7C7233F57420}" dt="2025-10-18T07:19:14.308" v="411" actId="404"/>
          <ac:spMkLst>
            <pc:docMk/>
            <pc:sldMk cId="3510988494" sldId="259"/>
            <ac:spMk id="14" creationId="{74F06603-0106-F2BB-6075-07D168F5A85A}"/>
          </ac:spMkLst>
        </pc:spChg>
        <pc:spChg chg="add del mod">
          <ac:chgData name="Babak Soltanfar" userId="741966d0373448a6" providerId="LiveId" clId="{8243DB7B-B4EF-434D-8320-7C7233F57420}" dt="2025-10-18T07:05:01.696" v="154" actId="478"/>
          <ac:spMkLst>
            <pc:docMk/>
            <pc:sldMk cId="3510988494" sldId="259"/>
            <ac:spMk id="15" creationId="{47BD8F27-8DDE-B688-FFDF-3D8DADA8F389}"/>
          </ac:spMkLst>
        </pc:spChg>
        <pc:spChg chg="add del">
          <ac:chgData name="Babak Soltanfar" userId="741966d0373448a6" providerId="LiveId" clId="{8243DB7B-B4EF-434D-8320-7C7233F57420}" dt="2025-10-18T07:06:35.267" v="168" actId="22"/>
          <ac:spMkLst>
            <pc:docMk/>
            <pc:sldMk cId="3510988494" sldId="259"/>
            <ac:spMk id="17" creationId="{067648CC-127D-5A6B-8A69-B311D9F30F95}"/>
          </ac:spMkLst>
        </pc:spChg>
        <pc:spChg chg="add mod">
          <ac:chgData name="Babak Soltanfar" userId="741966d0373448a6" providerId="LiveId" clId="{8243DB7B-B4EF-434D-8320-7C7233F57420}" dt="2025-10-18T07:20:30.954" v="413" actId="1076"/>
          <ac:spMkLst>
            <pc:docMk/>
            <pc:sldMk cId="3510988494" sldId="259"/>
            <ac:spMk id="18" creationId="{BCC4D773-0743-9467-666A-49529EA4BDB0}"/>
          </ac:spMkLst>
        </pc:spChg>
        <pc:spChg chg="add mod ord">
          <ac:chgData name="Babak Soltanfar" userId="741966d0373448a6" providerId="LiveId" clId="{8243DB7B-B4EF-434D-8320-7C7233F57420}" dt="2025-10-18T07:18:17.583" v="405" actId="164"/>
          <ac:spMkLst>
            <pc:docMk/>
            <pc:sldMk cId="3510988494" sldId="259"/>
            <ac:spMk id="20" creationId="{6EC0B53D-2366-87CD-9B0F-57881A2A93F3}"/>
          </ac:spMkLst>
        </pc:spChg>
        <pc:spChg chg="add mod ord">
          <ac:chgData name="Babak Soltanfar" userId="741966d0373448a6" providerId="LiveId" clId="{8243DB7B-B4EF-434D-8320-7C7233F57420}" dt="2025-10-18T07:18:17.583" v="405" actId="164"/>
          <ac:spMkLst>
            <pc:docMk/>
            <pc:sldMk cId="3510988494" sldId="259"/>
            <ac:spMk id="21" creationId="{6D62ECF6-951C-EB7C-21A2-00013C360B52}"/>
          </ac:spMkLst>
        </pc:spChg>
        <pc:grpChg chg="add mod">
          <ac:chgData name="Babak Soltanfar" userId="741966d0373448a6" providerId="LiveId" clId="{8243DB7B-B4EF-434D-8320-7C7233F57420}" dt="2025-10-18T07:18:17.583" v="405" actId="164"/>
          <ac:grpSpMkLst>
            <pc:docMk/>
            <pc:sldMk cId="3510988494" sldId="259"/>
            <ac:grpSpMk id="19" creationId="{0165CAA8-D475-0D8F-4F56-A8D03AE02401}"/>
          </ac:grpSpMkLst>
        </pc:grpChg>
        <pc:grpChg chg="add mod">
          <ac:chgData name="Babak Soltanfar" userId="741966d0373448a6" providerId="LiveId" clId="{8243DB7B-B4EF-434D-8320-7C7233F57420}" dt="2025-10-18T07:18:45.166" v="406" actId="1076"/>
          <ac:grpSpMkLst>
            <pc:docMk/>
            <pc:sldMk cId="3510988494" sldId="259"/>
            <ac:grpSpMk id="22" creationId="{1CDE3D50-9284-2DCE-D38D-AB6D42F3458A}"/>
          </ac:grpSpMkLst>
        </pc:grpChg>
        <pc:picChg chg="mod">
          <ac:chgData name="Babak Soltanfar" userId="741966d0373448a6" providerId="LiveId" clId="{8243DB7B-B4EF-434D-8320-7C7233F57420}" dt="2025-10-18T07:18:54.099" v="408" actId="14100"/>
          <ac:picMkLst>
            <pc:docMk/>
            <pc:sldMk cId="3510988494" sldId="259"/>
            <ac:picMk id="4" creationId="{9019C2DC-B71C-0519-9D25-5CB818BEA0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C1CE-8A25-4BD6-17AC-92EF75AD4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FD2D0-42FC-22DF-5ED5-19C86C465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28841-47AF-00CB-EE8F-E027E9F8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DCC-36C1-4E94-9A28-1C22FD948834}" type="datetimeFigureOut">
              <a:rPr lang="en-AU" smtClean="0"/>
              <a:t>18/10/2025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AD005-65BB-198D-C9D4-96EC6FB8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5E4AD-DADE-1BFE-4F72-C87B50F9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FB70-2EC7-4342-84F1-71865B2DC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53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80E3-08AC-8883-9F23-554DE7ABC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30A5E-B54B-D136-4C2A-DAF70D747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0398B-7C83-D405-CE4E-A8F208D8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DCC-36C1-4E94-9A28-1C22FD948834}" type="datetimeFigureOut">
              <a:rPr lang="en-AU" smtClean="0"/>
              <a:t>18/10/2025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550A-B083-9E7A-87EA-D08852CF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127FB-3B02-D26B-3DB1-C139056C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FB70-2EC7-4342-84F1-71865B2DC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93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D1547-23BD-C1BB-2A05-E5AEB6089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1784C-A735-920D-4E51-1FAA5C492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0720-A5A6-DF2B-E464-776D8B90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DCC-36C1-4E94-9A28-1C22FD948834}" type="datetimeFigureOut">
              <a:rPr lang="en-AU" smtClean="0"/>
              <a:t>18/10/2025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92609-5E21-4900-ED66-666EB75D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9233-847C-AADD-F26B-63AA5F6C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FB70-2EC7-4342-84F1-71865B2DC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629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5AB5-3AAF-913E-36A2-F34EBBC9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95161-D7C6-726F-2B39-DC911D8B5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2A161-F4E4-A2E5-48DE-586965E3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DCC-36C1-4E94-9A28-1C22FD948834}" type="datetimeFigureOut">
              <a:rPr lang="en-AU" smtClean="0"/>
              <a:t>18/10/2025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6D3B5-D7EB-5614-4848-0D6D8D9E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01025-2B74-E3CB-71B4-265823E9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FB70-2EC7-4342-84F1-71865B2DC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957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EFA2-5180-B0E1-8123-8C154B2D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CC4B0-5004-8CDD-76B0-32F9165B3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A78C-F7BD-E39C-24E8-6F947259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DCC-36C1-4E94-9A28-1C22FD948834}" type="datetimeFigureOut">
              <a:rPr lang="en-AU" smtClean="0"/>
              <a:t>18/10/2025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53B5B-20CD-0D7F-6EC5-A0C55F5B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B7D6-EA31-139D-F7C7-267ADFB0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FB70-2EC7-4342-84F1-71865B2DC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44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A5ED-34E8-771F-545D-AB5F4E76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D6E6-1263-B68B-A76B-1EFA72690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CADBB-45E9-36A7-6078-51E3AA587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59277-770D-C6E4-A82A-6C666169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DCC-36C1-4E94-9A28-1C22FD948834}" type="datetimeFigureOut">
              <a:rPr lang="en-AU" smtClean="0"/>
              <a:t>18/10/2025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3B783-63D8-2DCF-E4D5-4E880083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F33EF-AE3A-63B0-8D66-7C4611B0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FB70-2EC7-4342-84F1-71865B2DC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39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2E7E-6114-8101-13CF-5B37140B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7F581-1A51-49DD-915E-B96E667AD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97F4D-229D-4903-D4BE-9A66AC57A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34D15-9EF2-9FBC-AE3E-2A62C508F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94680-CE2D-AC39-D94C-872758FEB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CAC386-A73E-3B70-633F-FE1B6F8D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DCC-36C1-4E94-9A28-1C22FD948834}" type="datetimeFigureOut">
              <a:rPr lang="en-AU" smtClean="0"/>
              <a:t>18/10/2025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DAADC-9899-9C9C-B88F-4D70980B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F046C-EB36-2CEB-967D-3040CE2C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FB70-2EC7-4342-84F1-71865B2DC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15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B027-8E95-8402-3268-2F533A47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C9E9A-B222-6803-32DD-839D8F18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DCC-36C1-4E94-9A28-1C22FD948834}" type="datetimeFigureOut">
              <a:rPr lang="en-AU" smtClean="0"/>
              <a:t>18/10/2025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0BDC0-A897-7F53-E7C2-9C8A4AC9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AB9F4-A2B5-AA27-D873-5F67CACA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FB70-2EC7-4342-84F1-71865B2DC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36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BCE83-1C1D-81AD-28B4-DEBF865D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DCC-36C1-4E94-9A28-1C22FD948834}" type="datetimeFigureOut">
              <a:rPr lang="en-AU" smtClean="0"/>
              <a:t>18/10/2025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EB0E8-ABDD-BE10-8AC8-8A372C84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0049A-3961-66FC-F8A7-02EDAC73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FB70-2EC7-4342-84F1-71865B2DC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3263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79D1-0060-AE1C-1DF7-710ED35A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22E76-08B7-04AF-48C1-8FBA7784F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22399-6297-6A61-F829-875AF26A2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67B6E-98F6-8F1D-702D-1946CD67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DCC-36C1-4E94-9A28-1C22FD948834}" type="datetimeFigureOut">
              <a:rPr lang="en-AU" smtClean="0"/>
              <a:t>18/10/2025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09F41-04C7-FA8F-D4FD-7807C9A6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0BCC6-585B-E26C-9D37-435931C5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FB70-2EC7-4342-84F1-71865B2DC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67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C599-03C2-2277-9FDB-00D7A3DC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CE1560-7EB6-F9BB-F601-740158317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C6B35-2CAB-8FD3-031D-4FC032649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4B877-5430-6F87-4CC2-7DC0AA54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DCC-36C1-4E94-9A28-1C22FD948834}" type="datetimeFigureOut">
              <a:rPr lang="en-AU" smtClean="0"/>
              <a:t>18/10/2025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2EBB8-DE87-5EC5-F9AE-AF66A894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035DD-3368-19FF-A44C-8AADF643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FB70-2EC7-4342-84F1-71865B2DC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11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8DE6F-8557-F516-9E97-E16F843E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0B7CA-6C85-6094-1FA2-1EBCD9478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730DE-FBBE-B94D-0421-9DCE49E87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F56DCC-36C1-4E94-9A28-1C22FD948834}" type="datetimeFigureOut">
              <a:rPr lang="en-AU" smtClean="0"/>
              <a:t>18/10/2025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6473-AECC-AC5E-757A-4D86CAC6B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A860E-E475-3852-42AE-9D581808F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CFB70-2EC7-4342-84F1-71865B2DC7B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81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A cartoon of a person talking&#10;&#10;AI-generated content may be incorrect.">
            <a:extLst>
              <a:ext uri="{FF2B5EF4-FFF2-40B4-BE49-F238E27FC236}">
                <a16:creationId xmlns:a16="http://schemas.microsoft.com/office/drawing/2014/main" id="{9019C2DC-B71C-0519-9D25-5CB818BEA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71" y="1119141"/>
            <a:ext cx="4056020" cy="529351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F06603-0106-F2BB-6075-07D168F5A85A}"/>
              </a:ext>
            </a:extLst>
          </p:cNvPr>
          <p:cNvSpPr txBox="1"/>
          <p:nvPr/>
        </p:nvSpPr>
        <p:spPr>
          <a:xfrm>
            <a:off x="1326584" y="1451519"/>
            <a:ext cx="309199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/>
              <a:t>User Status: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Overwhelmed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Productive 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Low 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Confused 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Frustrated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400" dirty="0"/>
              <a:t>Happy ….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DE3D50-9284-2DCE-D38D-AB6D42F3458A}"/>
              </a:ext>
            </a:extLst>
          </p:cNvPr>
          <p:cNvGrpSpPr/>
          <p:nvPr/>
        </p:nvGrpSpPr>
        <p:grpSpPr>
          <a:xfrm>
            <a:off x="4871090" y="1119142"/>
            <a:ext cx="6301351" cy="5293509"/>
            <a:chOff x="5571069" y="1235870"/>
            <a:chExt cx="6301351" cy="5293509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D62ECF6-951C-EB7C-21A2-00013C360B52}"/>
                </a:ext>
              </a:extLst>
            </p:cNvPr>
            <p:cNvSpPr/>
            <p:nvPr/>
          </p:nvSpPr>
          <p:spPr>
            <a:xfrm>
              <a:off x="10729215" y="1235870"/>
              <a:ext cx="1143205" cy="69553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EC0B53D-2366-87CD-9B0F-57881A2A93F3}"/>
                </a:ext>
              </a:extLst>
            </p:cNvPr>
            <p:cNvSpPr/>
            <p:nvPr/>
          </p:nvSpPr>
          <p:spPr>
            <a:xfrm rot="10800000">
              <a:off x="5571069" y="1235870"/>
              <a:ext cx="1608975" cy="69553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5B0C67-6597-A76B-9558-1F258F859C15}"/>
                </a:ext>
              </a:extLst>
            </p:cNvPr>
            <p:cNvSpPr/>
            <p:nvPr/>
          </p:nvSpPr>
          <p:spPr>
            <a:xfrm>
              <a:off x="5649058" y="2630078"/>
              <a:ext cx="1973179" cy="3899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No worries, we can tackle this together. What is the top priority for today?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Nice work — you are really in the zone. I can help keep this momentum going if you want.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No worries, motivation dips sometimes. Let us pick one small step together to build momentum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No problem — we can figure this out together. Let us break it down.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….</a:t>
              </a:r>
            </a:p>
            <a:p>
              <a:pPr marL="228600" indent="-228600">
                <a:buFont typeface="+mj-lt"/>
                <a:buAutoNum type="arabicPeriod"/>
              </a:pPr>
              <a:endParaRPr lang="en-US" sz="1200" dirty="0"/>
            </a:p>
            <a:p>
              <a:pPr marL="228600" indent="-228600">
                <a:buFont typeface="+mj-lt"/>
                <a:buAutoNum type="arabicPeriod"/>
              </a:pPr>
              <a:endParaRPr lang="en-US" sz="1200" dirty="0"/>
            </a:p>
            <a:p>
              <a:pPr marL="228600" indent="-228600">
                <a:buFont typeface="+mj-lt"/>
                <a:buAutoNum type="arabicPeriod"/>
              </a:pPr>
              <a:endParaRPr lang="en-AU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F54D03-E74E-1D9C-0599-32BBDB2660B6}"/>
                </a:ext>
              </a:extLst>
            </p:cNvPr>
            <p:cNvSpPr>
              <a:spLocks/>
            </p:cNvSpPr>
            <p:nvPr/>
          </p:nvSpPr>
          <p:spPr>
            <a:xfrm>
              <a:off x="7738413" y="2630078"/>
              <a:ext cx="1973179" cy="389930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What made today feel overwhelming? Anything we can adjust for tomorrow?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You seem to be making steady progress. What do you think has helped you stay focused today?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It sounds like getting started is the hardest part right now. What is holding you back?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It seems the path forward is not clear. What part of this feels most uncertain to you?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…</a:t>
              </a:r>
              <a:endParaRPr lang="en-AU" sz="1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DCAD47-9F5B-2EE8-7D3E-0B902976B3B6}"/>
                </a:ext>
              </a:extLst>
            </p:cNvPr>
            <p:cNvSpPr/>
            <p:nvPr/>
          </p:nvSpPr>
          <p:spPr>
            <a:xfrm>
              <a:off x="9827768" y="2630078"/>
              <a:ext cx="1973179" cy="389930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Let’s focus. What is the first actionable task you can do now?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Great pace. What is the next task you want to tackle? I will line it up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Choose one easy task. We are starting now. I will timebox it to 10 minutes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Tell me your goal. I will list your next three possible steps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….</a:t>
              </a:r>
              <a:endParaRPr lang="en-AU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2BC1D9-8737-22DF-7CA1-CCE463BC254E}"/>
                </a:ext>
              </a:extLst>
            </p:cNvPr>
            <p:cNvSpPr txBox="1"/>
            <p:nvPr/>
          </p:nvSpPr>
          <p:spPr>
            <a:xfrm>
              <a:off x="5571069" y="2260746"/>
              <a:ext cx="21291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dirty="0"/>
                <a:t>Supportive Tone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1399F5-61C4-1DEE-524D-432DD56B41B4}"/>
                </a:ext>
              </a:extLst>
            </p:cNvPr>
            <p:cNvSpPr txBox="1"/>
            <p:nvPr/>
          </p:nvSpPr>
          <p:spPr>
            <a:xfrm>
              <a:off x="7657167" y="2260746"/>
              <a:ext cx="21291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dirty="0"/>
                <a:t>Reflective Tone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E6F0B6-3CA7-BF10-9AA7-DCB4FACC1EAB}"/>
                </a:ext>
              </a:extLst>
            </p:cNvPr>
            <p:cNvSpPr txBox="1"/>
            <p:nvPr/>
          </p:nvSpPr>
          <p:spPr>
            <a:xfrm>
              <a:off x="9743265" y="2260746"/>
              <a:ext cx="21291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AU" dirty="0"/>
                <a:t>Direct Tone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165CAA8-D475-0D8F-4F56-A8D03AE02401}"/>
                </a:ext>
              </a:extLst>
            </p:cNvPr>
            <p:cNvGrpSpPr/>
            <p:nvPr/>
          </p:nvGrpSpPr>
          <p:grpSpPr>
            <a:xfrm>
              <a:off x="5934074" y="1398970"/>
              <a:ext cx="5572125" cy="369333"/>
              <a:chOff x="5469361" y="881095"/>
              <a:chExt cx="6331586" cy="36933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F0B62D-D4A8-A7B7-E5DF-87CE83392175}"/>
                  </a:ext>
                </a:extLst>
              </p:cNvPr>
              <p:cNvSpPr/>
              <p:nvPr/>
            </p:nvSpPr>
            <p:spPr>
              <a:xfrm>
                <a:off x="5469361" y="881095"/>
                <a:ext cx="6331586" cy="36933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C4D773-0743-9467-666A-49529EA4BDB0}"/>
                  </a:ext>
                </a:extLst>
              </p:cNvPr>
              <p:cNvSpPr txBox="1"/>
              <p:nvPr/>
            </p:nvSpPr>
            <p:spPr>
              <a:xfrm>
                <a:off x="5567576" y="911870"/>
                <a:ext cx="613515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AU" sz="1400" dirty="0">
                    <a:solidFill>
                      <a:schemeClr val="bg2"/>
                    </a:solidFill>
                  </a:rPr>
                  <a:t>AI constant learning preferences, background, responses etc.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098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232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Babak Soltanfar</dc:creator>
  <cp:lastModifiedBy>Babak Soltanfar</cp:lastModifiedBy>
  <cp:revision>1</cp:revision>
  <dcterms:created xsi:type="dcterms:W3CDTF">2025-10-18T06:09:46Z</dcterms:created>
  <dcterms:modified xsi:type="dcterms:W3CDTF">2025-10-18T07:20:36Z</dcterms:modified>
</cp:coreProperties>
</file>