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Bashizi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50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 autoAdjust="0"/>
    <p:restoredTop sz="84111" autoAdjust="0"/>
  </p:normalViewPr>
  <p:slideViewPr>
    <p:cSldViewPr snapToGrid="0" snapToObjects="1">
      <p:cViewPr>
        <p:scale>
          <a:sx n="76" d="100"/>
          <a:sy n="76" d="100"/>
        </p:scale>
        <p:origin x="-71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2EA8-271C-D440-8460-3278DBA194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D185-A1DB-E44E-8F62-E743C8E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= Container</a:t>
            </a:r>
          </a:p>
          <a:p>
            <a:r>
              <a:rPr lang="en-US" baseline="0" dirty="0" smtClean="0"/>
              <a:t>Deployment Group = WHERE to deploy – tags on EC2 instances</a:t>
            </a:r>
          </a:p>
          <a:p>
            <a:r>
              <a:rPr lang="en-US" baseline="0" dirty="0" smtClean="0"/>
              <a:t>Deployment Configuration = HOW to deploy –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One at a Time VS Half at a time VS All at Once</a:t>
            </a:r>
          </a:p>
          <a:p>
            <a:r>
              <a:rPr lang="en-US" baseline="0" dirty="0" smtClean="0"/>
              <a:t>Revision = WHAT to deploy</a:t>
            </a:r>
          </a:p>
          <a:p>
            <a:r>
              <a:rPr lang="en-US" baseline="0" dirty="0" err="1" smtClean="0"/>
              <a:t>AppSpec.yml</a:t>
            </a:r>
            <a:r>
              <a:rPr lang="en-US" baseline="0" dirty="0" smtClean="0"/>
              <a:t> = Deployment Manifest – Files and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Compile</a:t>
            </a:r>
            <a:r>
              <a:rPr lang="en-US" baseline="0" dirty="0" smtClean="0"/>
              <a:t> to a local folder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Server should have PowerShell Execution Policy set to “All Signed” or “Remote Signed” – NOT “Unrestricted”!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command: YAML file + Compiled Code + Scripts are </a:t>
            </a:r>
            <a:r>
              <a:rPr lang="en-US" baseline="0" dirty="0" err="1" smtClean="0"/>
              <a:t>ZIPped</a:t>
            </a:r>
            <a:r>
              <a:rPr lang="en-US" baseline="0" dirty="0" smtClean="0"/>
              <a:t>, pushed to S3, and associated to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Deployment can be triggered via API, CLI, or AWS Console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Each server IN THE DEPLOYMENT GROUP deploys code via Code Deploy Agent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May have to re-launch EC2 instance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Installing</a:t>
            </a:r>
            <a:r>
              <a:rPr lang="en-US" baseline="0" dirty="0" smtClean="0"/>
              <a:t> Code Deploy Agent is a one-time task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-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r>
              <a:rPr lang="en-US" dirty="0" smtClean="0"/>
              <a:t> -</a:t>
            </a:r>
            <a:r>
              <a:rPr lang="en-US" dirty="0" err="1" smtClean="0"/>
              <a:t>ExecutionPolicy</a:t>
            </a:r>
            <a:r>
              <a:rPr lang="en-US" dirty="0" smtClean="0"/>
              <a:t> </a:t>
            </a:r>
            <a:r>
              <a:rPr lang="en-US" dirty="0" err="1" smtClean="0"/>
              <a:t>AllSigned</a:t>
            </a:r>
            <a:r>
              <a:rPr lang="en-US" dirty="0" smtClean="0"/>
              <a:t> -Scope </a:t>
            </a:r>
            <a:r>
              <a:rPr lang="en-US" dirty="0" err="1" smtClean="0"/>
              <a:t>LocalMachine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dirty="0" err="1" smtClean="0"/>
              <a:t>ApplicationStop</a:t>
            </a:r>
            <a:r>
              <a:rPr lang="en-US" dirty="0" smtClean="0"/>
              <a:t> script from the previous revision is what's actually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background.jpg"/>
          <p:cNvPicPr>
            <a:picLocks noChangeAspect="1"/>
          </p:cNvPicPr>
          <p:nvPr userDrawn="1"/>
        </p:nvPicPr>
        <p:blipFill rotWithShape="1">
          <a:blip r:embed="rId2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" t="8819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73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0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(1)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53" y="5129403"/>
            <a:ext cx="3957447" cy="1728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5150"/>
                </a:solidFill>
              </a:defRPr>
            </a:lvl1pPr>
            <a:lvl2pPr>
              <a:defRPr>
                <a:solidFill>
                  <a:srgbClr val="505150"/>
                </a:solidFill>
              </a:defRPr>
            </a:lvl2pPr>
            <a:lvl3pPr>
              <a:defRPr>
                <a:solidFill>
                  <a:srgbClr val="505150"/>
                </a:solidFill>
              </a:defRPr>
            </a:lvl3pPr>
            <a:lvl4pPr>
              <a:defRPr>
                <a:solidFill>
                  <a:srgbClr val="505150"/>
                </a:solidFill>
              </a:defRPr>
            </a:lvl4pPr>
            <a:lvl5pPr>
              <a:defRPr>
                <a:solidFill>
                  <a:srgbClr val="50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5051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-bannergreen cop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59632"/>
          <a:stretch/>
        </p:blipFill>
        <p:spPr>
          <a:xfrm>
            <a:off x="0" y="4858808"/>
            <a:ext cx="12192000" cy="18790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utterstock_180205994.jpg"/>
          <p:cNvPicPr>
            <a:picLocks noChangeAspect="1"/>
          </p:cNvPicPr>
          <p:nvPr/>
        </p:nvPicPr>
        <p:blipFill rotWithShape="1">
          <a:blip r:embed="rId13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r="14116" b="1591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10,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3B632"/>
          </a:solidFill>
          <a:latin typeface="Helvetica Neue"/>
          <a:ea typeface="+mj-ea"/>
          <a:cs typeface="Helvetica Neue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505150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505150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505150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505150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505150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codedeploy/latest/userguide/app-spec-ref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2048000"/>
          </a:xfrm>
        </p:spPr>
        <p:txBody>
          <a:bodyPr/>
          <a:lstStyle/>
          <a:p>
            <a:r>
              <a:rPr lang="en-US" cap="small" dirty="0" smtClean="0"/>
              <a:t>Zero Down-Time, Automated Deployments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2444"/>
            <a:ext cx="8534400" cy="1675356"/>
          </a:xfrm>
        </p:spPr>
        <p:txBody>
          <a:bodyPr/>
          <a:lstStyle/>
          <a:p>
            <a:r>
              <a:rPr lang="en-US" dirty="0" smtClean="0"/>
              <a:t>How to use Amazon Code Deploy and Jenkins to deploy your </a:t>
            </a:r>
            <a:r>
              <a:rPr lang="en-US" smtClean="0"/>
              <a:t>code automatically </a:t>
            </a:r>
            <a:r>
              <a:rPr lang="en-US" dirty="0" smtClean="0"/>
              <a:t>without taking down your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052187"/>
            <a:ext cx="10363200" cy="351029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Deployment Process</a:t>
            </a:r>
          </a:p>
          <a:p>
            <a:r>
              <a:rPr lang="en-US" dirty="0" smtClean="0"/>
              <a:t>Setup Work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Zero Down-Time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-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Deployment Group</a:t>
            </a:r>
          </a:p>
          <a:p>
            <a:r>
              <a:rPr lang="en-US" dirty="0" smtClean="0"/>
              <a:t>Deployment Configuration</a:t>
            </a:r>
          </a:p>
          <a:p>
            <a:r>
              <a:rPr lang="en-US" dirty="0" smtClean="0"/>
              <a:t>Revision</a:t>
            </a:r>
          </a:p>
          <a:p>
            <a:r>
              <a:rPr lang="en-US" dirty="0" smtClean="0"/>
              <a:t>Deployment Manifest (</a:t>
            </a:r>
            <a:r>
              <a:rPr lang="en-US" dirty="0" err="1" smtClean="0"/>
              <a:t>AppSpec.yml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65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Deployment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is compiled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scripts are 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AWS DEPLOY PUSH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is triggered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server deploys the code on your behalf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S3 bucket to hold Revisions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Code Deploy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err="1" smtClean="0"/>
              <a:t>AppSpec.yml</a:t>
            </a:r>
            <a:r>
              <a:rPr lang="en-US" dirty="0" smtClean="0"/>
              <a:t> and event </a:t>
            </a:r>
            <a:r>
              <a:rPr lang="en-US" dirty="0" smtClean="0"/>
              <a:t>scripts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and distribute code-signing certificate for PowerShell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Server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Launch EC2 instance in an IAM Role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permissions to EC2 IAM Role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AWS Code Deploy 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Tag EC2 instance for Deployment-Group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code-signing certificate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PowerShell Execution Policy to All </a:t>
            </a:r>
            <a:r>
              <a:rPr lang="en-US" dirty="0" smtClean="0"/>
              <a:t>Signed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</a:t>
            </a:r>
            <a:r>
              <a:rPr lang="en-US" dirty="0" err="1" smtClean="0"/>
              <a:t>AppSpec.ym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version: </a:t>
            </a:r>
            <a:r>
              <a:rPr lang="en-US" i="1" dirty="0"/>
              <a:t>0.0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i="1" dirty="0"/>
              <a:t>operating-system-name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source-destination-files-mappings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permissions: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permissions-specifications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hooks: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 smtClean="0"/>
              <a:t>deployment-lifecycle-event-mappings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1400" dirty="0" smtClean="0"/>
              <a:t>Reference</a:t>
            </a:r>
            <a:r>
              <a:rPr lang="en-US" sz="1800" i="1" dirty="0" smtClean="0"/>
              <a:t>: </a:t>
            </a:r>
            <a:r>
              <a:rPr lang="en-US" sz="1800" dirty="0">
                <a:hlinkClick r:id="rId2"/>
              </a:rPr>
              <a:t>http://docs.aws.amazon.com/codedeploy/latest/userguide/app-spec-ref.html</a:t>
            </a:r>
            <a:endParaRPr lang="en-US" sz="1800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791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</a:t>
            </a:r>
            <a:r>
              <a:rPr lang="en-US" dirty="0" err="1" smtClean="0"/>
              <a:t>AppSpec.yml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9530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ApplicationStop</a:t>
            </a:r>
            <a:r>
              <a:rPr lang="en-US" sz="2000" dirty="0" smtClean="0"/>
              <a:t> </a:t>
            </a:r>
            <a:r>
              <a:rPr lang="en-US" sz="2000" dirty="0"/>
              <a:t>- used to gracefully stop the </a:t>
            </a:r>
            <a:r>
              <a:rPr lang="en-US" sz="2000" dirty="0" smtClean="0"/>
              <a:t>application/service.</a:t>
            </a:r>
          </a:p>
          <a:p>
            <a:r>
              <a:rPr lang="en-US" sz="2000" b="1" dirty="0" err="1" smtClean="0"/>
              <a:t>BeforeInstall</a:t>
            </a:r>
            <a:r>
              <a:rPr lang="en-US" sz="2000" dirty="0" smtClean="0"/>
              <a:t> </a:t>
            </a:r>
            <a:r>
              <a:rPr lang="en-US" sz="2000" dirty="0"/>
              <a:t>- typically used to create a backup of the current version, or delete all files from the target folder</a:t>
            </a:r>
          </a:p>
          <a:p>
            <a:r>
              <a:rPr lang="en-US" sz="2000" b="1" dirty="0" err="1" smtClean="0"/>
              <a:t>AfterInstall</a:t>
            </a:r>
            <a:r>
              <a:rPr lang="en-US" sz="2000" dirty="0" smtClean="0"/>
              <a:t> </a:t>
            </a:r>
            <a:r>
              <a:rPr lang="en-US" sz="2000" dirty="0"/>
              <a:t>- might be used to configure the application, set file permissions, or swap folders</a:t>
            </a:r>
          </a:p>
          <a:p>
            <a:r>
              <a:rPr lang="en-US" sz="2000" b="1" dirty="0" err="1"/>
              <a:t>ApplicationStart</a:t>
            </a:r>
            <a:r>
              <a:rPr lang="en-US" sz="2000" dirty="0"/>
              <a:t> - typically used to restart the </a:t>
            </a:r>
            <a:r>
              <a:rPr lang="en-US" sz="2000" dirty="0" smtClean="0"/>
              <a:t>application/service</a:t>
            </a:r>
            <a:endParaRPr lang="en-US" sz="2000" dirty="0"/>
          </a:p>
          <a:p>
            <a:r>
              <a:rPr lang="en-US" sz="2000" b="1" dirty="0" err="1"/>
              <a:t>ValidateService</a:t>
            </a:r>
            <a:r>
              <a:rPr lang="en-US" sz="2000" dirty="0"/>
              <a:t> - typically used to verify the deployment was successful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53" y="3720230"/>
            <a:ext cx="5596863" cy="26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Tech Widescreen Presentation Template">
  <a:themeElements>
    <a:clrScheme name="Custom 1">
      <a:dk1>
        <a:srgbClr val="000000"/>
      </a:dk1>
      <a:lt1>
        <a:srgbClr val="FFFFFF"/>
      </a:lt1>
      <a:dk2>
        <a:srgbClr val="90C744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90C74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lTech Presentation Template.potx" id="{B2176C02-E6F9-4DE0-BB06-907DC797FC17}" vid="{624E5072-2AE6-4041-A5DC-11FDAAF855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SolTech Widescreen Presentation Template</Template>
  <TotalTime>61</TotalTime>
  <Words>401</Words>
  <Application>Microsoft Office PowerPoint</Application>
  <PresentationFormat>Custom</PresentationFormat>
  <Paragraphs>71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SolTech Widescreen Presentation Template</vt:lpstr>
      <vt:lpstr>Zero Down-Time, Automated Deployments</vt:lpstr>
      <vt:lpstr>Amazon Code Deploy</vt:lpstr>
      <vt:lpstr>Amazon Code Deploy - Benefits</vt:lpstr>
      <vt:lpstr>Amazon Code Deploy - Concepts</vt:lpstr>
      <vt:lpstr>Amazon Code Deploy – Deployment Process</vt:lpstr>
      <vt:lpstr>Amazon Code Deploy – Account Setup</vt:lpstr>
      <vt:lpstr>Amazon Code Deploy – Server Setup</vt:lpstr>
      <vt:lpstr>Amazon Code Deploy – AppSpec.yml</vt:lpstr>
      <vt:lpstr>Amazon Code Deploy – AppSpec.yml Events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Down-Time, Automated Deployments</dc:title>
  <dc:creator>Patrick</dc:creator>
  <cp:lastModifiedBy>Patrick</cp:lastModifiedBy>
  <cp:revision>8</cp:revision>
  <cp:lastPrinted>2014-06-25T18:38:48Z</cp:lastPrinted>
  <dcterms:created xsi:type="dcterms:W3CDTF">2015-11-09T00:24:55Z</dcterms:created>
  <dcterms:modified xsi:type="dcterms:W3CDTF">2015-11-10T13:04:04Z</dcterms:modified>
</cp:coreProperties>
</file>