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minique Bashizi" initials="DB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5150"/>
    <a:srgbClr val="73B6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64" autoAdjust="0"/>
    <p:restoredTop sz="84111" autoAdjust="0"/>
  </p:normalViewPr>
  <p:slideViewPr>
    <p:cSldViewPr snapToGrid="0" snapToObjects="1">
      <p:cViewPr>
        <p:scale>
          <a:sx n="76" d="100"/>
          <a:sy n="76" d="100"/>
        </p:scale>
        <p:origin x="-1674" y="-6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82EA8-271C-D440-8460-3278DBA1949D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CD185-A1DB-E44E-8F62-E743C8EC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21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r>
              <a:rPr lang="en-US" baseline="0" dirty="0" smtClean="0"/>
              <a:t> = Container</a:t>
            </a:r>
          </a:p>
          <a:p>
            <a:r>
              <a:rPr lang="en-US" baseline="0" dirty="0" smtClean="0"/>
              <a:t>Deployment Group = WHERE to deploy – tags on EC2 instances</a:t>
            </a:r>
          </a:p>
          <a:p>
            <a:r>
              <a:rPr lang="en-US" baseline="0" dirty="0" smtClean="0"/>
              <a:t>Deployment Configuration = HOW to deploy – </a:t>
            </a:r>
            <a:r>
              <a:rPr lang="en-US" baseline="0" dirty="0" err="1" smtClean="0"/>
              <a:t>e.g</a:t>
            </a:r>
            <a:r>
              <a:rPr lang="en-US" baseline="0" dirty="0" smtClean="0"/>
              <a:t>, One at a Time VS Half at a time VS All at Once</a:t>
            </a:r>
          </a:p>
          <a:p>
            <a:r>
              <a:rPr lang="en-US" baseline="0" dirty="0" smtClean="0"/>
              <a:t>Revision = WHAT to deploy</a:t>
            </a:r>
          </a:p>
          <a:p>
            <a:r>
              <a:rPr lang="en-US" baseline="0" dirty="0" err="1" smtClean="0"/>
              <a:t>AppSpec.yml</a:t>
            </a:r>
            <a:r>
              <a:rPr lang="en-US" baseline="0" dirty="0" smtClean="0"/>
              <a:t> = Deployment Manifest – Files and Scripts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CD185-A1DB-E44E-8F62-E743C8ECDF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60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Compile</a:t>
            </a:r>
            <a:r>
              <a:rPr lang="en-US" baseline="0" dirty="0" smtClean="0"/>
              <a:t> to a local folder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Server should have PowerShell Execution Policy set to “All Signed” or “Remote Signed” – NOT “Unrestricted”!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PUSH command: YAML file + Compiled Code + Scripts are </a:t>
            </a:r>
            <a:r>
              <a:rPr lang="en-US" baseline="0" dirty="0" err="1" smtClean="0"/>
              <a:t>ZIPped</a:t>
            </a:r>
            <a:r>
              <a:rPr lang="en-US" baseline="0" dirty="0" smtClean="0"/>
              <a:t>, pushed to S3, and associated to Application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Deployment can be triggered via API, CLI, or AWS Console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Each server IN THE DEPLOYMENT GROUP deploys code via Code Deploy Agent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CD185-A1DB-E44E-8F62-E743C8ECDF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30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May have to re-launch EC2 instance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-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Installing</a:t>
            </a:r>
            <a:r>
              <a:rPr lang="en-US" baseline="0" dirty="0" smtClean="0"/>
              <a:t> Code Deploy Agent is a one-time task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-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-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Set-</a:t>
            </a:r>
            <a:r>
              <a:rPr lang="en-US" dirty="0" err="1" smtClean="0"/>
              <a:t>ExecutionPolicy</a:t>
            </a:r>
            <a:r>
              <a:rPr lang="en-US" dirty="0" smtClean="0"/>
              <a:t> -</a:t>
            </a:r>
            <a:r>
              <a:rPr lang="en-US" dirty="0" err="1" smtClean="0"/>
              <a:t>ExecutionPolicy</a:t>
            </a:r>
            <a:r>
              <a:rPr lang="en-US" dirty="0" smtClean="0"/>
              <a:t> </a:t>
            </a:r>
            <a:r>
              <a:rPr lang="en-US" dirty="0" err="1" smtClean="0"/>
              <a:t>AllSigned</a:t>
            </a:r>
            <a:r>
              <a:rPr lang="en-US" dirty="0" smtClean="0"/>
              <a:t> -Scope </a:t>
            </a:r>
            <a:r>
              <a:rPr lang="en-US" dirty="0" err="1" smtClean="0"/>
              <a:t>LocalMachine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CD185-A1DB-E44E-8F62-E743C8ECDF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73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Pbackground.jpg"/>
          <p:cNvPicPr>
            <a:picLocks noChangeAspect="1"/>
          </p:cNvPicPr>
          <p:nvPr userDrawn="1"/>
        </p:nvPicPr>
        <p:blipFill rotWithShape="1">
          <a:blip r:embed="rId2" cstate="email">
            <a:alphaModFix amt="2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07" t="8819"/>
          <a:stretch/>
        </p:blipFill>
        <p:spPr>
          <a:xfrm>
            <a:off x="0" y="347472"/>
            <a:ext cx="12192000" cy="65105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5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>
                <a:solidFill>
                  <a:srgbClr val="73B63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5051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Monday, November 09,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logo (1)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553" y="5129403"/>
            <a:ext cx="3957447" cy="172859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Monday, November 09,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Monday, November 09,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505150"/>
                </a:solidFill>
              </a:defRPr>
            </a:lvl1pPr>
            <a:lvl2pPr>
              <a:defRPr>
                <a:solidFill>
                  <a:srgbClr val="505150"/>
                </a:solidFill>
              </a:defRPr>
            </a:lvl2pPr>
            <a:lvl3pPr>
              <a:defRPr>
                <a:solidFill>
                  <a:srgbClr val="505150"/>
                </a:solidFill>
              </a:defRPr>
            </a:lvl3pPr>
            <a:lvl4pPr>
              <a:defRPr>
                <a:solidFill>
                  <a:srgbClr val="505150"/>
                </a:solidFill>
              </a:defRPr>
            </a:lvl4pPr>
            <a:lvl5pPr>
              <a:defRPr>
                <a:solidFill>
                  <a:srgbClr val="50515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Monday, November 09,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9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rgbClr val="50515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Monday, November 09,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s-bannergreen copy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1" r="59632"/>
          <a:stretch/>
        </p:blipFill>
        <p:spPr>
          <a:xfrm>
            <a:off x="0" y="4858808"/>
            <a:ext cx="12192000" cy="187903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Monday, November 09,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Monday, November 09,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Monday, November 09,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Monday, November 09,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7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Monday, November 09,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4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Monday, November 09,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hutterstock_180205994.jpg"/>
          <p:cNvPicPr>
            <a:picLocks noChangeAspect="1"/>
          </p:cNvPicPr>
          <p:nvPr/>
        </p:nvPicPr>
        <p:blipFill rotWithShape="1">
          <a:blip r:embed="rId13" cstate="email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5" r="14116" b="1591"/>
          <a:stretch/>
        </p:blipFill>
        <p:spPr>
          <a:xfrm>
            <a:off x="0" y="347472"/>
            <a:ext cx="12192000" cy="651052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Monday, November 09,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rgbClr val="73B632"/>
          </a:solidFill>
          <a:latin typeface="Helvetica Neue"/>
          <a:ea typeface="+mj-ea"/>
          <a:cs typeface="Helvetica Neue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rgbClr val="505150"/>
          </a:solidFill>
          <a:latin typeface="Helvetica Neue"/>
          <a:ea typeface="+mn-ea"/>
          <a:cs typeface="Helvetica Neue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rgbClr val="505150"/>
          </a:solidFill>
          <a:latin typeface="Helvetica Neue"/>
          <a:ea typeface="+mn-ea"/>
          <a:cs typeface="Helvetica Neue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rgbClr val="505150"/>
          </a:solidFill>
          <a:latin typeface="Helvetica Neue"/>
          <a:ea typeface="+mn-ea"/>
          <a:cs typeface="Helvetica Neue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rgbClr val="505150"/>
          </a:solidFill>
          <a:latin typeface="Helvetica Neue"/>
          <a:ea typeface="+mn-ea"/>
          <a:cs typeface="Helvetica Neue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rgbClr val="505150"/>
          </a:solidFill>
          <a:latin typeface="Helvetica Neue"/>
          <a:ea typeface="+mn-ea"/>
          <a:cs typeface="Helvetica Neue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5"/>
            <a:ext cx="10464800" cy="2048000"/>
          </a:xfrm>
        </p:spPr>
        <p:txBody>
          <a:bodyPr/>
          <a:lstStyle/>
          <a:p>
            <a:r>
              <a:rPr lang="en-US" cap="small" dirty="0" smtClean="0"/>
              <a:t>Zero Down-Time, Automated Deployments</a:t>
            </a:r>
            <a:endParaRPr lang="en-US" cap="smal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82444"/>
            <a:ext cx="8534400" cy="1675356"/>
          </a:xfrm>
        </p:spPr>
        <p:txBody>
          <a:bodyPr/>
          <a:lstStyle/>
          <a:p>
            <a:r>
              <a:rPr lang="en-US" dirty="0" smtClean="0"/>
              <a:t>How to use Amazon Code Deploy and Jenkins to deploy your </a:t>
            </a:r>
            <a:r>
              <a:rPr lang="en-US" smtClean="0"/>
              <a:t>code automatically </a:t>
            </a:r>
            <a:r>
              <a:rPr lang="en-US" dirty="0" smtClean="0"/>
              <a:t>without taking down your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412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Code Deploy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</a:p>
          <a:p>
            <a:r>
              <a:rPr lang="en-US" dirty="0" smtClean="0"/>
              <a:t>Concepts</a:t>
            </a:r>
          </a:p>
          <a:p>
            <a:r>
              <a:rPr lang="en-US" dirty="0" smtClean="0"/>
              <a:t>Deployment Process</a:t>
            </a:r>
          </a:p>
          <a:p>
            <a:r>
              <a:rPr lang="en-US" dirty="0" smtClean="0"/>
              <a:t>Setup </a:t>
            </a:r>
            <a:r>
              <a:rPr lang="en-US" dirty="0" smtClean="0"/>
              <a:t>Work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3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Code Deploy -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Automated</a:t>
            </a:r>
          </a:p>
          <a:p>
            <a:r>
              <a:rPr lang="en-US" dirty="0" smtClean="0"/>
              <a:t>Repeatable</a:t>
            </a:r>
          </a:p>
          <a:p>
            <a:r>
              <a:rPr lang="en-US" dirty="0" smtClean="0"/>
              <a:t>Simple</a:t>
            </a:r>
          </a:p>
          <a:p>
            <a:r>
              <a:rPr lang="en-US" dirty="0" smtClean="0"/>
              <a:t>Zero </a:t>
            </a:r>
            <a:r>
              <a:rPr lang="en-US" dirty="0" smtClean="0"/>
              <a:t>Down-Time</a:t>
            </a:r>
          </a:p>
          <a:p>
            <a:r>
              <a:rPr lang="en-US" dirty="0" smtClean="0"/>
              <a:t>Scalability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16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Code Deploy -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</a:p>
          <a:p>
            <a:r>
              <a:rPr lang="en-US" dirty="0" smtClean="0"/>
              <a:t>Deployment Group</a:t>
            </a:r>
          </a:p>
          <a:p>
            <a:r>
              <a:rPr lang="en-US" dirty="0" smtClean="0"/>
              <a:t>Deployment Configuration</a:t>
            </a:r>
          </a:p>
          <a:p>
            <a:r>
              <a:rPr lang="en-US" dirty="0" smtClean="0"/>
              <a:t>Revision</a:t>
            </a:r>
          </a:p>
          <a:p>
            <a:r>
              <a:rPr lang="en-US" dirty="0" smtClean="0"/>
              <a:t>Deployment Manifest (</a:t>
            </a:r>
            <a:r>
              <a:rPr lang="en-US" dirty="0" err="1" smtClean="0"/>
              <a:t>AppSpec.yml</a:t>
            </a:r>
            <a:r>
              <a:rPr lang="en-US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53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Code Deploy – Deployment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Code is compiled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PowerShell scripts are signed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AWS DEPLOY PUSH command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Deployment is triggered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Each server deploys the code on your behalf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35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Code Deploy – Account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S3 bucket to hold Revisions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 Code Deploy Application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Write </a:t>
            </a:r>
            <a:r>
              <a:rPr lang="en-US" dirty="0" err="1" smtClean="0"/>
              <a:t>AppSpec.yml</a:t>
            </a:r>
            <a:r>
              <a:rPr lang="en-US" dirty="0" smtClean="0"/>
              <a:t> and event scripts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and distribute code-signing certificate for PowerShell scripts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30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Code Deploy – Server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Launch EC2 instance in an IAM Role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Assign permissions to EC2 IAM Role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Install AWS Code Deploy Agent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Tag EC2 instance for Deployment-Group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Deploy code-signing certificate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Set PowerShell Execution Policy to All </a:t>
            </a:r>
            <a:r>
              <a:rPr lang="en-US" dirty="0" smtClean="0"/>
              <a:t>Signed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57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052187"/>
            <a:ext cx="10363200" cy="351029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65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Tech Widescreen Presentation Template">
  <a:themeElements>
    <a:clrScheme name="Custom 1">
      <a:dk1>
        <a:srgbClr val="000000"/>
      </a:dk1>
      <a:lt1>
        <a:srgbClr val="FFFFFF"/>
      </a:lt1>
      <a:dk2>
        <a:srgbClr val="90C744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90C74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olTech Presentation Template.potx" id="{B2176C02-E6F9-4DE0-BB06-907DC797FC17}" vid="{624E5072-2AE6-4041-A5DC-11FDAAF855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EFEFE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SolTech Widescreen Presentation Template</Template>
  <TotalTime>50</TotalTime>
  <Words>306</Words>
  <Application>Microsoft Office PowerPoint</Application>
  <PresentationFormat>Custom</PresentationFormat>
  <Paragraphs>58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SolTech Widescreen Presentation Template</vt:lpstr>
      <vt:lpstr>Zero Down-Time, Automated Deployments</vt:lpstr>
      <vt:lpstr>Amazon Code Deploy</vt:lpstr>
      <vt:lpstr>Amazon Code Deploy - Benefits</vt:lpstr>
      <vt:lpstr>Amazon Code Deploy - Concepts</vt:lpstr>
      <vt:lpstr>Amazon Code Deploy – Deployment Process</vt:lpstr>
      <vt:lpstr>Amazon Code Deploy – Account Setup</vt:lpstr>
      <vt:lpstr>Amazon Code Deploy – Server Setup</vt:lpstr>
      <vt:lpstr>Demo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 Down-Time, Automated Deployments</dc:title>
  <dc:creator>Patrick</dc:creator>
  <cp:lastModifiedBy>Patrick</cp:lastModifiedBy>
  <cp:revision>6</cp:revision>
  <cp:lastPrinted>2014-06-25T18:38:48Z</cp:lastPrinted>
  <dcterms:created xsi:type="dcterms:W3CDTF">2015-11-09T00:24:55Z</dcterms:created>
  <dcterms:modified xsi:type="dcterms:W3CDTF">2015-11-09T23:22:24Z</dcterms:modified>
</cp:coreProperties>
</file>