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58" r:id="rId6"/>
    <p:sldId id="263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Bashizi" initials="D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150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40115" autoAdjust="0"/>
  </p:normalViewPr>
  <p:slideViewPr>
    <p:cSldViewPr snapToGrid="0" snapToObjects="1">
      <p:cViewPr varScale="1">
        <p:scale>
          <a:sx n="28" d="100"/>
          <a:sy n="28" d="100"/>
        </p:scale>
        <p:origin x="1362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82EA8-271C-D440-8460-3278DBA1949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CD185-A1DB-E44E-8F62-E743C8E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9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cover a number of things in this talk&lt;ENTER&gt;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baseline="0" dirty="0" err="1" smtClean="0"/>
              <a:t>TypeScript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Manage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 on solution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Compile package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(2) Compile-Time Type Checking </a:t>
            </a:r>
            <a:r>
              <a:rPr lang="en-US" baseline="0" dirty="0" smtClean="0"/>
              <a:t>(file02-PrimitiveTypes.TS against .JS file)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Primitive </a:t>
            </a:r>
            <a:r>
              <a:rPr lang="en-US" dirty="0" smtClean="0">
                <a:solidFill>
                  <a:srgbClr val="FF0000"/>
                </a:solidFill>
              </a:rPr>
              <a:t>Types: number,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, string, any</a:t>
            </a:r>
            <a:endParaRPr lang="en-US" baseline="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Browse </a:t>
            </a:r>
            <a:r>
              <a:rPr lang="en-US" baseline="0" dirty="0" smtClean="0"/>
              <a:t>to index02-*.html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[user] from string to number; compile and show build errors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[user] to “any”; note errors being cleared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Assign</a:t>
            </a:r>
            <a:r>
              <a:rPr lang="en-US" baseline="0" dirty="0" smtClean="0"/>
              <a:t> a number to [user]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/>
              <a:t>(3) Enumerated Types (file03-Enumerations.ts &amp; index03-Enumerations.html)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Intellisense</a:t>
            </a:r>
            <a:r>
              <a:rPr lang="en-US" baseline="0" dirty="0" smtClean="0"/>
              <a:t> – set [choice] to </a:t>
            </a:r>
            <a:r>
              <a:rPr lang="en-US" baseline="0" dirty="0" err="1" smtClean="0"/>
              <a:t>Fruit.Orange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Set [choice] to 2 – refresh browser – ZERO-BASED values!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Set [choice] to 4 – refresh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(4)</a:t>
            </a:r>
            <a:r>
              <a:rPr lang="en-US" baseline="0" dirty="0" smtClean="0"/>
              <a:t> Optional/Default Parameters (file04-Parameters.ts &amp; index04-Parameters.html)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UNLIKE JAVASCRIPT, the number of parameters for a function call HAS TO MATCH the declaration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 build error – incorrect number of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Fix build</a:t>
            </a:r>
            <a:r>
              <a:rPr lang="en-US" baseline="0" dirty="0" smtClean="0"/>
              <a:t> error by c</a:t>
            </a:r>
            <a:r>
              <a:rPr lang="en-US" dirty="0" smtClean="0"/>
              <a:t>hanging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] to optional parameter –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?: string] – refresh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to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: string = “Smith”] – REMOVE QUESTION MARK – save and refresh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/>
              <a:t>(5) Interfaces (file05-Interfaces.ts &amp; index05-Interfaces.html)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 that [p] does NOT explicitly implement </a:t>
            </a:r>
            <a:r>
              <a:rPr lang="en-US" baseline="0" dirty="0" err="1" smtClean="0"/>
              <a:t>IPerson</a:t>
            </a:r>
            <a:r>
              <a:rPr lang="en-US" baseline="0" dirty="0" smtClean="0"/>
              <a:t> – but matches it’s shape, so no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p.LastName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p.Last_Name</a:t>
            </a:r>
            <a:r>
              <a:rPr lang="en-US" baseline="0" dirty="0" smtClean="0"/>
              <a:t> – Explain build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Explicitly declare [p] as </a:t>
            </a:r>
            <a:r>
              <a:rPr lang="en-US" baseline="0" dirty="0" err="1" smtClean="0"/>
              <a:t>IPerson</a:t>
            </a:r>
            <a:r>
              <a:rPr lang="en-US" baseline="0" dirty="0" smtClean="0"/>
              <a:t> – Explain build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</a:t>
            </a:r>
            <a:r>
              <a:rPr lang="en-US" baseline="0" dirty="0" err="1" smtClean="0"/>
              <a:t>IPerson.LastName</a:t>
            </a:r>
            <a:r>
              <a:rPr lang="en-US" baseline="0" dirty="0" smtClean="0"/>
              <a:t> an optional property –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?: string] on Line 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Declare [p] as </a:t>
            </a:r>
            <a:r>
              <a:rPr lang="en-US" baseline="0" dirty="0" err="1" smtClean="0"/>
              <a:t>IStudent</a:t>
            </a:r>
            <a:r>
              <a:rPr lang="en-US" baseline="0" dirty="0" smtClean="0"/>
              <a:t> – Explain build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 build error by adding [Major] property to [p]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background.jpg"/>
          <p:cNvPicPr>
            <a:picLocks noChangeAspect="1"/>
          </p:cNvPicPr>
          <p:nvPr userDrawn="1"/>
        </p:nvPicPr>
        <p:blipFill rotWithShape="1">
          <a:blip r:embed="rId2" cstate="email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" t="8819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73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0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 (1)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53" y="5129403"/>
            <a:ext cx="3957447" cy="17285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05150"/>
                </a:solidFill>
              </a:defRPr>
            </a:lvl1pPr>
            <a:lvl2pPr>
              <a:defRPr>
                <a:solidFill>
                  <a:srgbClr val="505150"/>
                </a:solidFill>
              </a:defRPr>
            </a:lvl2pPr>
            <a:lvl3pPr>
              <a:defRPr>
                <a:solidFill>
                  <a:srgbClr val="505150"/>
                </a:solidFill>
              </a:defRPr>
            </a:lvl3pPr>
            <a:lvl4pPr>
              <a:defRPr>
                <a:solidFill>
                  <a:srgbClr val="505150"/>
                </a:solidFill>
              </a:defRPr>
            </a:lvl4pPr>
            <a:lvl5pPr>
              <a:defRPr>
                <a:solidFill>
                  <a:srgbClr val="50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5051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-bannergreen cop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59632"/>
          <a:stretch/>
        </p:blipFill>
        <p:spPr>
          <a:xfrm>
            <a:off x="0" y="4858808"/>
            <a:ext cx="12192000" cy="18790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November 03,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utterstock_180205994.jpg"/>
          <p:cNvPicPr>
            <a:picLocks noChangeAspect="1"/>
          </p:cNvPicPr>
          <p:nvPr/>
        </p:nvPicPr>
        <p:blipFill rotWithShape="1">
          <a:blip r:embed="rId13" cstate="email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5" r="14116" b="1591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November 03,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3B632"/>
          </a:solidFill>
          <a:latin typeface="Helvetica Neue"/>
          <a:ea typeface="+mj-ea"/>
          <a:cs typeface="Helvetica Neue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505150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505150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505150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505150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505150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Tutorial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TypeScript.git" TargetMode="External"/><Relationship Id="rId4" Type="http://schemas.openxmlformats.org/officeDocument/2006/relationships/hyperlink" Target="http://www.typescriptlang.org/Hand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Jasinski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Compile-time </a:t>
            </a:r>
            <a:r>
              <a:rPr lang="en-US" dirty="0"/>
              <a:t>type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Enumerated </a:t>
            </a:r>
            <a:r>
              <a:rPr lang="en-US" dirty="0"/>
              <a:t>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Optional/Default </a:t>
            </a:r>
            <a:r>
              <a:rPr lang="en-US" dirty="0"/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Interfaces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err="1" smtClean="0"/>
              <a:t>TypeScript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Site - </a:t>
            </a:r>
            <a:r>
              <a:rPr lang="en-US" dirty="0">
                <a:hlinkClick r:id="rId2"/>
              </a:rPr>
              <a:t>http://www.typescriptlang.org/</a:t>
            </a:r>
            <a:endParaRPr lang="en-US" dirty="0"/>
          </a:p>
          <a:p>
            <a:r>
              <a:rPr lang="en-US" dirty="0"/>
              <a:t>Tutorial - </a:t>
            </a:r>
            <a:r>
              <a:rPr lang="en-US" dirty="0">
                <a:hlinkClick r:id="rId3"/>
              </a:rPr>
              <a:t>http://www.typescriptlang.org/Tutorial</a:t>
            </a:r>
            <a:endParaRPr lang="en-US" dirty="0"/>
          </a:p>
          <a:p>
            <a:r>
              <a:rPr lang="en-US" dirty="0"/>
              <a:t>Handbook - </a:t>
            </a:r>
            <a:r>
              <a:rPr lang="en-US" dirty="0">
                <a:hlinkClick r:id="rId4"/>
              </a:rPr>
              <a:t>http://www.typescriptlang.org/Handbook</a:t>
            </a:r>
            <a:endParaRPr lang="en-US" dirty="0"/>
          </a:p>
          <a:p>
            <a:r>
              <a:rPr lang="en-US" dirty="0"/>
              <a:t>GitHub Repository - </a:t>
            </a:r>
            <a:r>
              <a:rPr lang="en-US" dirty="0">
                <a:hlinkClick r:id="rId5"/>
              </a:rPr>
              <a:t>https://github.com/Microsoft/TypeScript.git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</a:t>
            </a:r>
            <a:r>
              <a:rPr lang="en-US" cap="none" dirty="0" err="1" smtClean="0"/>
              <a:t>TypeScript</a:t>
            </a:r>
            <a:r>
              <a:rPr lang="en-US" cap="none" dirty="0" smtClean="0"/>
              <a:t>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r>
              <a:rPr lang="en-US" dirty="0" smtClean="0"/>
              <a:t>Adds </a:t>
            </a:r>
            <a:r>
              <a:rPr lang="en-US" dirty="0"/>
              <a:t>features to JavaScript</a:t>
            </a:r>
          </a:p>
          <a:p>
            <a:r>
              <a:rPr lang="en-US" dirty="0" smtClean="0"/>
              <a:t>“Trans-compiles” to JavaScript</a:t>
            </a:r>
          </a:p>
          <a:p>
            <a:r>
              <a:rPr lang="en-US" dirty="0" smtClean="0"/>
              <a:t>JavaScript is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Built and maintained by Microsoft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github.com/Microsoft/TypeScript.git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Why Use </a:t>
            </a:r>
            <a:r>
              <a:rPr lang="en-US" cap="none" dirty="0" err="1" smtClean="0"/>
              <a:t>TypeScript</a:t>
            </a:r>
            <a:r>
              <a:rPr lang="en-US" cap="none" dirty="0" smtClean="0"/>
              <a:t>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Object-oriented constructs</a:t>
            </a:r>
          </a:p>
          <a:p>
            <a:r>
              <a:rPr lang="en-US" dirty="0" smtClean="0"/>
              <a:t>Angular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 to Use </a:t>
            </a:r>
            <a:r>
              <a:rPr lang="en-US" cap="none" dirty="0" err="1" smtClean="0"/>
              <a:t>TypeScript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Studio 2013 -- fully integrated as of Update 2</a:t>
            </a:r>
          </a:p>
          <a:p>
            <a:r>
              <a:rPr lang="en-US" dirty="0" smtClean="0"/>
              <a:t>Visual </a:t>
            </a:r>
            <a:r>
              <a:rPr lang="en-US" dirty="0"/>
              <a:t>Studio 2012 -- plug-in</a:t>
            </a:r>
          </a:p>
          <a:p>
            <a:r>
              <a:rPr lang="en-US" dirty="0" smtClean="0"/>
              <a:t>Eclipse </a:t>
            </a:r>
            <a:r>
              <a:rPr lang="en-US" dirty="0"/>
              <a:t>-- plug-in</a:t>
            </a:r>
          </a:p>
          <a:p>
            <a:r>
              <a:rPr lang="en-US" dirty="0" smtClean="0"/>
              <a:t>Sublime </a:t>
            </a:r>
            <a:r>
              <a:rPr lang="en-US" dirty="0"/>
              <a:t>Text</a:t>
            </a:r>
          </a:p>
          <a:p>
            <a:r>
              <a:rPr lang="en-US" dirty="0" smtClean="0"/>
              <a:t>Text </a:t>
            </a:r>
            <a:r>
              <a:rPr lang="en-US" dirty="0"/>
              <a:t>Editor with </a:t>
            </a:r>
            <a:r>
              <a:rPr lang="en-US" dirty="0" err="1"/>
              <a:t>TypeScript</a:t>
            </a:r>
            <a:r>
              <a:rPr lang="en-US" dirty="0"/>
              <a:t> Compiler (tsc.exe)</a:t>
            </a:r>
          </a:p>
          <a:p>
            <a:r>
              <a:rPr lang="en-US" dirty="0" smtClean="0"/>
              <a:t>Many </a:t>
            </a:r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0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TypeScript</a:t>
            </a:r>
            <a:r>
              <a:rPr lang="en-US" cap="none" dirty="0" smtClean="0"/>
              <a:t> Language Features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Tech Widescreen Presentation Template">
  <a:themeElements>
    <a:clrScheme name="Custom 1">
      <a:dk1>
        <a:srgbClr val="000000"/>
      </a:dk1>
      <a:lt1>
        <a:srgbClr val="FFFFFF"/>
      </a:lt1>
      <a:dk2>
        <a:srgbClr val="90C744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90C74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Tech Presentation Template.potx" id="{B2176C02-E6F9-4DE0-BB06-907DC797FC17}" vid="{624E5072-2AE6-4041-A5DC-11FDAAF855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SolTech Widescreen Presentation Template</Template>
  <TotalTime>1286</TotalTime>
  <Words>459</Words>
  <Application>Microsoft Office PowerPoint</Application>
  <PresentationFormat>Widescreen</PresentationFormat>
  <Paragraphs>83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</vt:lpstr>
      <vt:lpstr>SolTech Widescreen Presentation Template</vt:lpstr>
      <vt:lpstr>Introduction to TypeScript</vt:lpstr>
      <vt:lpstr>Introduction to TypeScript</vt:lpstr>
      <vt:lpstr>What is TypeScript? </vt:lpstr>
      <vt:lpstr>What is TypeScript?</vt:lpstr>
      <vt:lpstr>Why Use TypeScript?</vt:lpstr>
      <vt:lpstr>Why Use TypeScript?</vt:lpstr>
      <vt:lpstr>How to Use TypeScript</vt:lpstr>
      <vt:lpstr>How to Use TypeScript</vt:lpstr>
      <vt:lpstr>TypeScript Language Features</vt:lpstr>
      <vt:lpstr>TypeScript Language Features</vt:lpstr>
      <vt:lpstr>Additional TypeScript Resources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Patrick</dc:creator>
  <cp:lastModifiedBy>Patrick Jasinski</cp:lastModifiedBy>
  <cp:revision>18</cp:revision>
  <cp:lastPrinted>2014-06-25T18:38:48Z</cp:lastPrinted>
  <dcterms:created xsi:type="dcterms:W3CDTF">2015-10-31T23:19:51Z</dcterms:created>
  <dcterms:modified xsi:type="dcterms:W3CDTF">2015-11-03T19:18:45Z</dcterms:modified>
</cp:coreProperties>
</file>