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6" r:id="rId5"/>
    <p:sldId id="260" r:id="rId6"/>
    <p:sldId id="267" r:id="rId7"/>
    <p:sldId id="268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87E67-7119-47F6-B5DC-8C1678D35D23}">
          <p14:sldIdLst/>
        </p14:section>
        <p14:section name="Untitled Section" id="{10491E24-B04B-4670-9E50-A64EABA77949}">
          <p14:sldIdLst>
            <p14:sldId id="256"/>
            <p14:sldId id="262"/>
            <p14:sldId id="265"/>
            <p14:sldId id="266"/>
            <p14:sldId id="260"/>
            <p14:sldId id="267"/>
            <p14:sldId id="268"/>
            <p14:sldId id="269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A6F"/>
    <a:srgbClr val="9AB5D5"/>
    <a:srgbClr val="461413"/>
    <a:srgbClr val="FFA8B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3" autoAdjust="0"/>
    <p:restoredTop sz="94660"/>
  </p:normalViewPr>
  <p:slideViewPr>
    <p:cSldViewPr snapToGrid="0">
      <p:cViewPr>
        <p:scale>
          <a:sx n="100" d="100"/>
          <a:sy n="100" d="100"/>
        </p:scale>
        <p:origin x="376" y="1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853EE-2F42-4DC9-B8D9-ACA1AFAA54CC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6A206-CDF1-4E40-A997-48B3F60D7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0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206-CDF1-4E40-A997-48B3F60D7BB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4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A206-CDF1-4E40-A997-48B3F60D7B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3556-7D64-6899-68ED-3BBEA56F9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BBF04-3D52-34C9-6145-6840DD14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F8AC-6396-648A-E4DD-9BC09A1D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C8BC-1350-9B9B-AA5C-6C060D7E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6624-EEA7-C19C-F535-2BBD7F44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57EC-EBCE-19C1-78E4-C6728D6B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A6E4C-BE35-1A8C-21E5-8E406BA6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FB92-C552-3345-CEAD-6A4A3569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E741-14EF-CFB2-B870-6DC448DF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A691-CFFE-943B-A608-3C62B7E2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1D568-32E1-6161-01D3-8539F60F0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B4D60-9E61-5396-0EEB-6F08F083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170A-4F9D-5428-74BA-673AFBA3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F884-F48E-6E6E-BB99-CEE1181F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D990-36A1-82A3-3766-7270160E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1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222F-893D-F958-89E8-4768AF9C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6885-9251-D1AE-31B7-C978558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8777-30AC-E060-B298-ECF12518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C692-1D09-230B-E747-29685416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53D0-DE40-9AEB-4BA5-D018917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2674-2CCC-83D5-B1F6-D8571E40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6D6D-1AF1-47EA-A046-0E54A1D2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B89C-5965-0E6D-46CC-2977B513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FC7A-73CA-7F2A-06A3-18B59648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F469-FC46-EBBD-4D48-C474B3D5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2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63E2-A752-879C-168F-2A3E14C2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99EC-8047-5FF4-6F20-E88283591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C224B-F0D4-ABCA-19DA-EF930132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AE122-1506-91A7-DEB4-18D27B7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46AA-4788-7899-61EE-4E64D4D7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36CF8-DCCA-3C4C-9661-F7B5900A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44E-3EE1-AA03-A5C8-F4EE8A09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FCC89-ADA8-BCAB-C9A1-6E97774D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4365A-873D-5F73-CFD7-EF570A8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407F9-8675-A551-8D0B-CCF1BE0E0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35927-DDE4-DAD6-408C-33A8D9AF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7D6C0-5E64-857D-3396-498092D8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DA429-9F33-259B-CC9B-4B64BBE6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A2D29-6105-B1D4-011B-19F0DCDE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E8D0-6F14-6E74-768B-D226E694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00BCE-0373-0D5B-29B4-E8110702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EBA52-6301-F6B2-B1F4-E3641E8A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7B066-19A1-BF20-C007-271EEAEF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0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FFBD-7B3B-8DA6-9DEA-8208739C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D37D9-071A-69E5-C5E1-AEDB130A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4B5B7-409F-580B-1AB6-C2072A3B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1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5115-663B-3533-E4F7-D8666109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D79-6C6A-7FC5-E131-CCBC1BD8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8474E-FFF9-D607-C3A5-6415E849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F82BE-E328-8822-3E31-A62BCDF7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DDFD6-086B-34C9-8188-5A5A8084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4F7AA-EF48-5F95-13BA-4E7E6A00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4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7C6A-966B-FE4C-8EBD-6071564C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0702B-F03C-B341-DBF8-9066E9682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5717-7D0A-35C8-68AE-CB9500FED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BE7B6-E7E0-E4E5-7151-4F47ECA3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0DAA6-8D6D-DD8A-16ED-EE3DAAD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0D201-8AD9-4E20-7369-9F85D673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E0A50-3C1F-82E1-C338-1288B36B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5ACF-4D9C-A42B-DC30-9C69CA4A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E7BAF-2F15-CB3E-4D29-D30348089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0C8D-1AEE-4DE7-9A3D-35CB234B5A11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3D23-3354-9BA0-2BFD-58DD18D52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ECA2-E8D7-08D0-F17B-002E9998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D629-F65A-48EB-8C94-5BF12FD18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58D25A5-3287-8686-B282-D04EF846BB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B5650-6AC6-9207-E5CE-208C0B102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55" y="1600200"/>
            <a:ext cx="3249133" cy="3249133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9B6EA0-442B-5967-8B5D-4F44DA239DF9}"/>
              </a:ext>
            </a:extLst>
          </p:cNvPr>
          <p:cNvSpPr txBox="1"/>
          <p:nvPr/>
        </p:nvSpPr>
        <p:spPr>
          <a:xfrm>
            <a:off x="886045" y="2322093"/>
            <a:ext cx="494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0"/>
              </a:rPr>
              <a:t>TEAM NAME- SOL-TECH</a:t>
            </a:r>
            <a:endParaRPr lang="en-IN" sz="36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FCEDE-BF34-62DE-9841-6BBDA2720EFA}"/>
              </a:ext>
            </a:extLst>
          </p:cNvPr>
          <p:cNvSpPr txBox="1"/>
          <p:nvPr/>
        </p:nvSpPr>
        <p:spPr>
          <a:xfrm>
            <a:off x="886045" y="3367444"/>
            <a:ext cx="4649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TEAM MEMBERS- </a:t>
            </a:r>
            <a:r>
              <a:rPr lang="en-US" sz="28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Januja</a:t>
            </a:r>
            <a:endParaRPr lang="en-US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                Shaan</a:t>
            </a:r>
          </a:p>
          <a:p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                Akshansh</a:t>
            </a:r>
          </a:p>
          <a:p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                Mannan </a:t>
            </a:r>
          </a:p>
          <a:p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                         </a:t>
            </a:r>
            <a:r>
              <a:rPr lang="en-US" sz="2800" dirty="0" err="1">
                <a:solidFill>
                  <a:schemeClr val="bg1"/>
                </a:solidFill>
                <a:latin typeface="Britannic Bold" panose="020B0903060703020204" pitchFamily="34" charset="0"/>
              </a:rPr>
              <a:t>Tanishk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FFAB5-8244-AE67-44B0-E479BEDA6E5F}"/>
              </a:ext>
            </a:extLst>
          </p:cNvPr>
          <p:cNvSpPr txBox="1"/>
          <p:nvPr/>
        </p:nvSpPr>
        <p:spPr>
          <a:xfrm>
            <a:off x="3076353" y="0"/>
            <a:ext cx="67835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CHERRY+ NETWORK</a:t>
            </a:r>
            <a:endParaRPr lang="en-IN" sz="66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C9FE4-167C-965F-2678-00FA4E3E1DEF}"/>
              </a:ext>
            </a:extLst>
          </p:cNvPr>
          <p:cNvSpPr txBox="1"/>
          <p:nvPr/>
        </p:nvSpPr>
        <p:spPr>
          <a:xfrm>
            <a:off x="1270000" y="5720845"/>
            <a:ext cx="488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Track – open innovation</a:t>
            </a:r>
            <a:endParaRPr lang="en-IN" sz="3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9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/>
          </p:cNvSpPr>
          <p:nvPr/>
        </p:nvSpPr>
        <p:spPr>
          <a:xfrm>
            <a:off x="600856" y="28690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3600"/>
              <a:buFont typeface="Dancing Script"/>
              <a:buNone/>
            </a:pPr>
            <a:r>
              <a:rPr lang="en-US" sz="3600" b="1" dirty="0">
                <a:latin typeface="Lucida Calligraphy" panose="03010101010101010101" pitchFamily="66" charset="0"/>
                <a:ea typeface="Dancing Script"/>
                <a:cs typeface="Dancing Script"/>
                <a:sym typeface="Dancing Script"/>
              </a:rPr>
              <a:t>IMPACT AND BENEFITS</a:t>
            </a:r>
            <a:endParaRPr lang="en-US" dirty="0">
              <a:latin typeface="Lucida Calligraphy" panose="03010101010101010101" pitchFamily="66" charset="0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600856" y="1751583"/>
            <a:ext cx="4856136" cy="314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466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030A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Potential impact on the target audience-</a:t>
            </a:r>
            <a:endParaRPr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marL="8466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Benefits</a:t>
            </a:r>
            <a:endParaRPr sz="20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Improved Wardrobe Utilization</a:t>
            </a:r>
            <a:endParaRPr sz="20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Personalization and Style Enhancement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 Psychological Impact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  Technological and Lifestyle Impact</a:t>
            </a:r>
            <a:endParaRPr sz="2000" dirty="0"/>
          </a:p>
          <a:p>
            <a:pPr marL="8466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3"/>
          <p:cNvCxnSpPr/>
          <p:nvPr/>
        </p:nvCxnSpPr>
        <p:spPr>
          <a:xfrm>
            <a:off x="6096000" y="1648641"/>
            <a:ext cx="0" cy="42097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13"/>
          <p:cNvSpPr txBox="1"/>
          <p:nvPr/>
        </p:nvSpPr>
        <p:spPr>
          <a:xfrm>
            <a:off x="6395253" y="1648641"/>
            <a:ext cx="4597831" cy="269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030A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Benefits of the solution-</a:t>
            </a:r>
            <a:r>
              <a:rPr lang="en-US" sz="4267" b="1" dirty="0">
                <a:solidFill>
                  <a:srgbClr val="7030A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67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Economic Benefits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Environmental Impact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Social and Community Impact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67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F5B6549-9C3D-729C-28C8-2D53F690F44D}"/>
              </a:ext>
            </a:extLst>
          </p:cNvPr>
          <p:cNvGrpSpPr/>
          <p:nvPr/>
        </p:nvGrpSpPr>
        <p:grpSpPr>
          <a:xfrm>
            <a:off x="-1750118" y="-1117550"/>
            <a:ext cx="17248284" cy="7866245"/>
            <a:chOff x="-1750118" y="-1117550"/>
            <a:chExt cx="17248284" cy="78662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8DBFA-09E0-9262-2BD3-03ED4B20FE0C}"/>
                </a:ext>
              </a:extLst>
            </p:cNvPr>
            <p:cNvSpPr/>
            <p:nvPr/>
          </p:nvSpPr>
          <p:spPr>
            <a:xfrm rot="19787066">
              <a:off x="-1750118" y="-1117550"/>
              <a:ext cx="17248284" cy="5616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CB406-3B69-4238-24C8-B15B8392864E}"/>
                </a:ext>
              </a:extLst>
            </p:cNvPr>
            <p:cNvSpPr txBox="1"/>
            <p:nvPr/>
          </p:nvSpPr>
          <p:spPr>
            <a:xfrm>
              <a:off x="-944652" y="1117020"/>
              <a:ext cx="716119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atin typeface="Broadway" panose="04040905080B02020502" pitchFamily="82" charset="0"/>
                </a:rPr>
                <a:t>WHAT IS FASHION</a:t>
              </a:r>
            </a:p>
            <a:p>
              <a:pPr algn="ctr"/>
              <a:r>
                <a:rPr lang="en-US" sz="4400" b="1" dirty="0">
                  <a:latin typeface="Broadway" panose="04040905080B02020502" pitchFamily="82" charset="0"/>
                </a:rPr>
                <a:t> STYLING ?</a:t>
              </a:r>
              <a:endParaRPr lang="en-IN" sz="4400" b="1" dirty="0">
                <a:latin typeface="Broadway" panose="04040905080B02020502" pitchFamily="8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273694-67C4-1186-EFCB-D291CF15B132}"/>
                </a:ext>
              </a:extLst>
            </p:cNvPr>
            <p:cNvSpPr txBox="1"/>
            <p:nvPr/>
          </p:nvSpPr>
          <p:spPr>
            <a:xfrm>
              <a:off x="832628" y="2963043"/>
              <a:ext cx="3559551" cy="37856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 fashion ,style is a persons way of expressing themselves through their clothing ,accessories ,hair ,makeup and overall </a:t>
              </a:r>
              <a:r>
                <a:rPr lang="en-US" sz="2400" dirty="0" err="1"/>
                <a:t>asthetics</a:t>
              </a:r>
              <a:r>
                <a:rPr lang="en-US" sz="2400" dirty="0"/>
                <a:t> . It’s often referred as “personal style ”. </a:t>
              </a:r>
              <a:r>
                <a:rPr lang="en-US" sz="2400" b="1" dirty="0">
                  <a:latin typeface="Bahnschrift" panose="020B0502040204020203" pitchFamily="34" charset="0"/>
                </a:rPr>
                <a:t>Style can also include how a person puts together an outfit  </a:t>
              </a:r>
              <a:endParaRPr lang="en-IN" sz="2400" b="1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3921B0-E861-CFD4-447C-14B1A264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259124" y="365125"/>
            <a:ext cx="765396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3EDB-C93A-B96F-5B9C-D47AE7AA6C8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755906" y="9152206"/>
            <a:ext cx="5597893" cy="15318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57716-6097-5958-34F3-C190526FE9C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D3CAE8-0BCD-3D0F-9D76-31F7FF0F4C9B}"/>
              </a:ext>
            </a:extLst>
          </p:cNvPr>
          <p:cNvGrpSpPr/>
          <p:nvPr/>
        </p:nvGrpSpPr>
        <p:grpSpPr>
          <a:xfrm>
            <a:off x="4970896" y="0"/>
            <a:ext cx="8812985" cy="6704178"/>
            <a:chOff x="4701389" y="-849879"/>
            <a:chExt cx="8812985" cy="7856434"/>
          </a:xfrm>
          <a:blipFill dpi="0" rotWithShape="1">
            <a:blip r:embed="rId3"/>
            <a:srcRect/>
            <a:tile tx="6350" ty="57150" sx="100000" sy="100000" flip="none" algn="t"/>
          </a:blip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508B2D-E1CF-A75D-246E-5F7456C69C82}"/>
                </a:ext>
              </a:extLst>
            </p:cNvPr>
            <p:cNvGrpSpPr/>
            <p:nvPr/>
          </p:nvGrpSpPr>
          <p:grpSpPr>
            <a:xfrm>
              <a:off x="4701389" y="-849879"/>
              <a:ext cx="8431339" cy="5682480"/>
              <a:chOff x="4759141" y="-830629"/>
              <a:chExt cx="8431339" cy="568248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E01107-FB3A-7CD3-E146-F62BC76D0FD9}"/>
                  </a:ext>
                </a:extLst>
              </p:cNvPr>
              <p:cNvSpPr/>
              <p:nvPr/>
            </p:nvSpPr>
            <p:spPr>
              <a:xfrm rot="19699379">
                <a:off x="4759141" y="-830629"/>
                <a:ext cx="7669155" cy="2553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97E5169-59DB-497C-80D0-94F6C8E76FA4}"/>
                  </a:ext>
                </a:extLst>
              </p:cNvPr>
              <p:cNvSpPr/>
              <p:nvPr/>
            </p:nvSpPr>
            <p:spPr>
              <a:xfrm rot="19699379">
                <a:off x="4761689" y="2073483"/>
                <a:ext cx="8428791" cy="27783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123BB8-AD89-B8C8-FFFA-91FE08C06A2B}"/>
                </a:ext>
              </a:extLst>
            </p:cNvPr>
            <p:cNvSpPr/>
            <p:nvPr/>
          </p:nvSpPr>
          <p:spPr>
            <a:xfrm rot="19699379">
              <a:off x="6979160" y="4690284"/>
              <a:ext cx="6535214" cy="2316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0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FE60B2-1100-B725-C537-0339E2FDC7A3}"/>
              </a:ext>
            </a:extLst>
          </p:cNvPr>
          <p:cNvSpPr/>
          <p:nvPr/>
        </p:nvSpPr>
        <p:spPr>
          <a:xfrm>
            <a:off x="7806089" y="288758"/>
            <a:ext cx="3955984" cy="2902017"/>
          </a:xfrm>
          <a:prstGeom prst="rect">
            <a:avLst/>
          </a:prstGeom>
          <a:blipFill>
            <a:blip r:embed="rId3"/>
            <a:stretch>
              <a:fillRect l="1000" b="-36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isometricOffAxis1Right"/>
            <a:lightRig rig="flood" dir="t">
              <a:rot lat="0" lon="0" rev="13800000"/>
            </a:lightRig>
          </a:scene3d>
          <a:sp3d extrusionH="107950" prstMaterial="metal">
            <a:bevelT w="82550" h="63500" prst="slop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52DC1-8826-38F6-4998-7F9148A6A98C}"/>
              </a:ext>
            </a:extLst>
          </p:cNvPr>
          <p:cNvSpPr/>
          <p:nvPr/>
        </p:nvSpPr>
        <p:spPr>
          <a:xfrm>
            <a:off x="7411453" y="3676851"/>
            <a:ext cx="3955984" cy="2781702"/>
          </a:xfrm>
          <a:prstGeom prst="rect">
            <a:avLst/>
          </a:prstGeom>
          <a:blipFill>
            <a:blip r:embed="rId4"/>
            <a:stretch>
              <a:fillRect l="1000"/>
            </a:stretch>
          </a:blip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337B-6F20-5390-F92B-A5034F5F6871}"/>
              </a:ext>
            </a:extLst>
          </p:cNvPr>
          <p:cNvSpPr txBox="1"/>
          <p:nvPr/>
        </p:nvSpPr>
        <p:spPr>
          <a:xfrm>
            <a:off x="744663" y="43458"/>
            <a:ext cx="5957977" cy="2923877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roadway" panose="04040905080B02020502" pitchFamily="82" charset="0"/>
              </a:rPr>
              <a:t>PROBLEMS FACED WHILE FASHION STYLING ?</a:t>
            </a:r>
            <a:endParaRPr lang="en-IN" sz="3200" b="1" dirty="0">
              <a:latin typeface="Broadway" panose="04040905080B02020502" pitchFamily="82" charset="0"/>
            </a:endParaRPr>
          </a:p>
          <a:p>
            <a:endParaRPr lang="en-US" sz="2000" dirty="0"/>
          </a:p>
          <a:p>
            <a:r>
              <a:rPr lang="en-US" sz="2000" dirty="0"/>
              <a:t>Even with the overloaded wardrobe, we are always confused what to wear and its matching accessories. For us selecting what to wear is always like discovering a needle in a room full of hay, which often leads to spoiled mood.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6F025-23B8-507A-785F-680403DA06B2}"/>
              </a:ext>
            </a:extLst>
          </p:cNvPr>
          <p:cNvSpPr txBox="1"/>
          <p:nvPr/>
        </p:nvSpPr>
        <p:spPr>
          <a:xfrm>
            <a:off x="744663" y="4536489"/>
            <a:ext cx="5957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“WORRY NOT WE HAVE THE ULTIMATE WARDROBE MANAGEMENT SOLUTION.” </a:t>
            </a:r>
            <a:endParaRPr kumimoji="0" lang="en-IN" sz="3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378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9F81AA-28A8-A6C6-7283-5D81A2E6519D}"/>
              </a:ext>
            </a:extLst>
          </p:cNvPr>
          <p:cNvSpPr/>
          <p:nvPr/>
        </p:nvSpPr>
        <p:spPr>
          <a:xfrm>
            <a:off x="-114300" y="0"/>
            <a:ext cx="19685000" cy="12338050"/>
          </a:xfrm>
          <a:prstGeom prst="rect">
            <a:avLst/>
          </a:prstGeom>
          <a:blipFill>
            <a:blip r:embed="rId2">
              <a:alphaModFix amt="31000"/>
            </a:blip>
            <a:stretch>
              <a:fillRect l="312" r="-91422" b="-9111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51EAE-D5B6-D902-830A-44CD1679480C}"/>
              </a:ext>
            </a:extLst>
          </p:cNvPr>
          <p:cNvSpPr txBox="1"/>
          <p:nvPr/>
        </p:nvSpPr>
        <p:spPr>
          <a:xfrm>
            <a:off x="4371684" y="2045950"/>
            <a:ext cx="78203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0" b="1" dirty="0" err="1">
                <a:solidFill>
                  <a:schemeClr val="bg1"/>
                </a:solidFill>
                <a:latin typeface="French Script MT" panose="03020402040607040605" pitchFamily="66" charset="0"/>
              </a:rPr>
              <a:t>StyleDrobe</a:t>
            </a:r>
            <a:endParaRPr lang="en-IN" sz="15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F58F2-0327-1CE7-EF00-606659E89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981075"/>
            <a:ext cx="4895850" cy="489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365C8-A2ED-F083-8ED8-69FA7C00878A}"/>
              </a:ext>
            </a:extLst>
          </p:cNvPr>
          <p:cNvSpPr txBox="1"/>
          <p:nvPr/>
        </p:nvSpPr>
        <p:spPr>
          <a:xfrm>
            <a:off x="0" y="7630606"/>
            <a:ext cx="1281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Wardrobe Management: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Organize clothes based on your personal schedule.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Maximize Use: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Ensure that all clothes get worn and enjoyed.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Effortless Planning: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Simplify outfit selection and planning with ease. </a:t>
            </a: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6D9EB-E265-8ED5-E454-94497AA17CEC}"/>
              </a:ext>
            </a:extLst>
          </p:cNvPr>
          <p:cNvSpPr txBox="1"/>
          <p:nvPr/>
        </p:nvSpPr>
        <p:spPr>
          <a:xfrm>
            <a:off x="5638800" y="4571275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orte" panose="03060902040502070203" pitchFamily="66" charset="0"/>
              </a:rPr>
              <a:t>“Fashion at your fingertips”</a:t>
            </a:r>
            <a:endParaRPr lang="en-IN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95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808943-50BF-F7F5-5DB4-141E52A33091}"/>
              </a:ext>
            </a:extLst>
          </p:cNvPr>
          <p:cNvSpPr/>
          <p:nvPr/>
        </p:nvSpPr>
        <p:spPr>
          <a:xfrm>
            <a:off x="0" y="-4282938"/>
            <a:ext cx="19685000" cy="12338050"/>
          </a:xfrm>
          <a:prstGeom prst="rect">
            <a:avLst/>
          </a:prstGeom>
          <a:blipFill>
            <a:blip r:embed="rId2">
              <a:alphaModFix amt="31000"/>
            </a:blip>
            <a:stretch>
              <a:fillRect l="312" r="-91422" b="-9111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51EAE-D5B6-D902-830A-44CD1679480C}"/>
              </a:ext>
            </a:extLst>
          </p:cNvPr>
          <p:cNvSpPr txBox="1"/>
          <p:nvPr/>
        </p:nvSpPr>
        <p:spPr>
          <a:xfrm>
            <a:off x="4371684" y="-3440450"/>
            <a:ext cx="78203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0" b="1" dirty="0" err="1">
                <a:solidFill>
                  <a:schemeClr val="bg1"/>
                </a:solidFill>
                <a:latin typeface="French Script MT" panose="03020402040607040605" pitchFamily="66" charset="0"/>
              </a:rPr>
              <a:t>StyleDrobe</a:t>
            </a:r>
            <a:endParaRPr lang="en-IN" sz="15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F58F2-0327-1CE7-EF00-606659E89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-4505325"/>
            <a:ext cx="4895850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6EFAF-CEBD-B63F-60F3-44132FC1A8AE}"/>
              </a:ext>
            </a:extLst>
          </p:cNvPr>
          <p:cNvSpPr txBox="1"/>
          <p:nvPr/>
        </p:nvSpPr>
        <p:spPr>
          <a:xfrm>
            <a:off x="203200" y="1886087"/>
            <a:ext cx="128143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Time management: Saves a lot of time and removes confusion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Wardrobe Management: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Organize clothes based on your personal schedule.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Maximize Use: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Ensure that all clothes get worn and enjoyed with equal intervals.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Effortless Planning: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Personlized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outfit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              AI automated selections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Certain Moments: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Specific outfits for occasions set or for different weathers.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Add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ons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Suggests accessories or </a:t>
            </a:r>
            <a:r>
              <a:rPr lang="en-US" altLang="en-US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clothings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on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0EB00-567C-10D6-9497-91A316B84F79}"/>
              </a:ext>
            </a:extLst>
          </p:cNvPr>
          <p:cNvSpPr txBox="1"/>
          <p:nvPr/>
        </p:nvSpPr>
        <p:spPr>
          <a:xfrm>
            <a:off x="3599234" y="391646"/>
            <a:ext cx="4474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What it does</a:t>
            </a:r>
          </a:p>
        </p:txBody>
      </p:sp>
    </p:spTree>
    <p:extLst>
      <p:ext uri="{BB962C8B-B14F-4D97-AF65-F5344CB8AC3E}">
        <p14:creationId xmlns:p14="http://schemas.microsoft.com/office/powerpoint/2010/main" val="19677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C36B4-1CA1-A2A1-B4DA-44724FF4B731}"/>
              </a:ext>
            </a:extLst>
          </p:cNvPr>
          <p:cNvSpPr/>
          <p:nvPr/>
        </p:nvSpPr>
        <p:spPr>
          <a:xfrm>
            <a:off x="-5942468" y="-4905468"/>
            <a:ext cx="19685000" cy="12338050"/>
          </a:xfrm>
          <a:prstGeom prst="rect">
            <a:avLst/>
          </a:prstGeom>
          <a:blipFill>
            <a:blip r:embed="rId2">
              <a:alphaModFix amt="31000"/>
            </a:blip>
            <a:stretch>
              <a:fillRect l="312" r="-91422" b="-9111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CB972-19E7-8481-5B34-09835500058C}"/>
              </a:ext>
            </a:extLst>
          </p:cNvPr>
          <p:cNvSpPr txBox="1"/>
          <p:nvPr/>
        </p:nvSpPr>
        <p:spPr>
          <a:xfrm>
            <a:off x="3545462" y="381055"/>
            <a:ext cx="51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How it works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249EFB-AA13-33AF-2A54-D3A1E943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21" y="1905506"/>
            <a:ext cx="1193995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Upload Your Wardrobe: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Snap pictures or input details of your clothing.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Set Your Schedule: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Input daily, weekly, or monthly plans and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Get Personalized Recommendations: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Receive outfit suggestions tailored to your schedule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 Wear Frequency: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Monitor which clothes are worn and optimize usage. </a:t>
            </a:r>
          </a:p>
        </p:txBody>
      </p:sp>
    </p:spTree>
    <p:extLst>
      <p:ext uri="{BB962C8B-B14F-4D97-AF65-F5344CB8AC3E}">
        <p14:creationId xmlns:p14="http://schemas.microsoft.com/office/powerpoint/2010/main" val="2473238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583A4-828E-11DC-F8A2-CFCEAA5DD278}"/>
              </a:ext>
            </a:extLst>
          </p:cNvPr>
          <p:cNvSpPr/>
          <p:nvPr/>
        </p:nvSpPr>
        <p:spPr>
          <a:xfrm>
            <a:off x="-7179012" y="-655131"/>
            <a:ext cx="19685000" cy="12338050"/>
          </a:xfrm>
          <a:prstGeom prst="rect">
            <a:avLst/>
          </a:prstGeom>
          <a:blipFill>
            <a:blip r:embed="rId2">
              <a:alphaModFix amt="31000"/>
            </a:blip>
            <a:stretch>
              <a:fillRect l="312" r="-91422" b="-9111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C76CC-1EB0-FCFB-E0B2-7A6FB915E8DA}"/>
              </a:ext>
            </a:extLst>
          </p:cNvPr>
          <p:cNvSpPr txBox="1"/>
          <p:nvPr/>
        </p:nvSpPr>
        <p:spPr>
          <a:xfrm>
            <a:off x="4027250" y="233464"/>
            <a:ext cx="459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Key Features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BBA1E9-C92C-9824-DC90-DA7CE2716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31" y="1124902"/>
            <a:ext cx="1165373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Calendar Integration: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Sync with your digital calendar for seamless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Virtual Closet: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Organize and categorize clothing items in a virtual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Outfit Suggestions: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AI-driven recommendations based on weather, events, and personal 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Wear Analytics: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Insights into which items you wear the most and which are underutilized.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Wardi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our AI for any help or for immediate events between schedule.</a:t>
            </a:r>
          </a:p>
        </p:txBody>
      </p:sp>
    </p:spTree>
    <p:extLst>
      <p:ext uri="{BB962C8B-B14F-4D97-AF65-F5344CB8AC3E}">
        <p14:creationId xmlns:p14="http://schemas.microsoft.com/office/powerpoint/2010/main" val="84684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72E377-DD06-8BF1-9534-27568F022894}"/>
              </a:ext>
            </a:extLst>
          </p:cNvPr>
          <p:cNvSpPr/>
          <p:nvPr/>
        </p:nvSpPr>
        <p:spPr>
          <a:xfrm>
            <a:off x="-4105071" y="-2269922"/>
            <a:ext cx="19685000" cy="12338050"/>
          </a:xfrm>
          <a:prstGeom prst="rect">
            <a:avLst/>
          </a:prstGeom>
          <a:blipFill>
            <a:blip r:embed="rId2">
              <a:alphaModFix amt="31000"/>
            </a:blip>
            <a:stretch>
              <a:fillRect l="312" r="-91422" b="-9111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DBE6C9-83FB-DF65-51D8-95F726F1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21" y="2375609"/>
            <a:ext cx="117315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Need efficient and stylish outfit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Fashion Enthusiasts: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Want to make the most of their clothing collections.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Eco-Conscious Consumers: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Looking to reduce fashion waste and make sustainable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Students &amp; Young Adults: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Need budget-friendly wardrobe management solutions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B2443-5870-CB1C-9D98-DFC92F728213}"/>
              </a:ext>
            </a:extLst>
          </p:cNvPr>
          <p:cNvSpPr txBox="1"/>
          <p:nvPr/>
        </p:nvSpPr>
        <p:spPr>
          <a:xfrm>
            <a:off x="3377166" y="622571"/>
            <a:ext cx="5437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24184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609601" y="1284951"/>
            <a:ext cx="5155769" cy="378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030A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Technologies to be used-</a:t>
            </a:r>
            <a:endParaRPr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Artificial Intelligence (AI) and Machine Learning (ML)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Internet of Things (IoT)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Mobile and Web Applications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Calendar and Scheduling Integration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Weather APIs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Augmented Reality (AR)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Voice Assistants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Data Security and Privacy</a:t>
            </a:r>
            <a:endParaRPr dirty="0"/>
          </a:p>
        </p:txBody>
      </p:sp>
      <p:sp>
        <p:nvSpPr>
          <p:cNvPr id="184" name="Google Shape;184;p11"/>
          <p:cNvSpPr txBox="1"/>
          <p:nvPr/>
        </p:nvSpPr>
        <p:spPr>
          <a:xfrm>
            <a:off x="5961683" y="1284952"/>
            <a:ext cx="5083443" cy="353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7030A0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Methodology and process for implementation-</a:t>
            </a:r>
            <a:endParaRPr dirty="0">
              <a:solidFill>
                <a:srgbClr val="7030A0"/>
              </a:solidFill>
              <a:latin typeface="Bahnschrift" panose="020B050204020402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Planning and Research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Design and Architecture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Development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Testing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Deployment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Post-Deployment and Maintenance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1"/>
          <p:cNvCxnSpPr/>
          <p:nvPr/>
        </p:nvCxnSpPr>
        <p:spPr>
          <a:xfrm>
            <a:off x="5765370" y="1284951"/>
            <a:ext cx="0" cy="511190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11"/>
          <p:cNvSpPr txBox="1">
            <a:spLocks/>
          </p:cNvSpPr>
          <p:nvPr/>
        </p:nvSpPr>
        <p:spPr>
          <a:xfrm>
            <a:off x="345713" y="14195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267"/>
              <a:buFont typeface="Dancing Script"/>
              <a:buNone/>
            </a:pPr>
            <a:r>
              <a:rPr lang="en-US" sz="4267" b="1" dirty="0">
                <a:latin typeface="Lucida Calligraphy" panose="03010101010101010101" pitchFamily="66" charset="0"/>
                <a:ea typeface="Dancing Script"/>
                <a:cs typeface="Dancing Script"/>
                <a:sym typeface="Dancing Script"/>
              </a:rPr>
              <a:t>APPROACH</a:t>
            </a:r>
            <a:endParaRPr lang="en-US" sz="4267" dirty="0">
              <a:latin typeface="Lucida Calligraphy" panose="03010101010101010101" pitchFamily="66" charset="0"/>
              <a:ea typeface="Dancing Script"/>
              <a:cs typeface="Dancing Script"/>
              <a:sym typeface="Dancing Script"/>
            </a:endParaRPr>
          </a:p>
        </p:txBody>
      </p:sp>
    </p:spTree>
    <p:extLst>
      <p:ext uri="{BB962C8B-B14F-4D97-AF65-F5344CB8AC3E}">
        <p14:creationId xmlns:p14="http://schemas.microsoft.com/office/powerpoint/2010/main" val="385350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573</Words>
  <Application>Microsoft Office PowerPoint</Application>
  <PresentationFormat>Widescreen</PresentationFormat>
  <Paragraphs>97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Bahnschrift</vt:lpstr>
      <vt:lpstr>Bodoni MT Black</vt:lpstr>
      <vt:lpstr>Bradley Hand ITC</vt:lpstr>
      <vt:lpstr>Britannic Bold</vt:lpstr>
      <vt:lpstr>Broadway</vt:lpstr>
      <vt:lpstr>Calibri</vt:lpstr>
      <vt:lpstr>Calibri Light</vt:lpstr>
      <vt:lpstr>Dancing Script</vt:lpstr>
      <vt:lpstr>Forte</vt:lpstr>
      <vt:lpstr>French Script MT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akshansh sharma</dc:creator>
  <cp:lastModifiedBy>akshansh sharma</cp:lastModifiedBy>
  <cp:revision>8</cp:revision>
  <dcterms:created xsi:type="dcterms:W3CDTF">2024-08-23T05:54:50Z</dcterms:created>
  <dcterms:modified xsi:type="dcterms:W3CDTF">2024-08-29T09:46:46Z</dcterms:modified>
</cp:coreProperties>
</file>