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3" r:id="rId2"/>
    <p:sldId id="712" r:id="rId3"/>
    <p:sldId id="713" r:id="rId4"/>
    <p:sldId id="714" r:id="rId5"/>
    <p:sldId id="658" r:id="rId6"/>
    <p:sldId id="659" r:id="rId7"/>
    <p:sldId id="660" r:id="rId8"/>
    <p:sldId id="715" r:id="rId9"/>
    <p:sldId id="716" r:id="rId10"/>
    <p:sldId id="717" r:id="rId11"/>
    <p:sldId id="718" r:id="rId12"/>
    <p:sldId id="6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70612"/>
  </p:normalViewPr>
  <p:slideViewPr>
    <p:cSldViewPr snapToGrid="0">
      <p:cViewPr varScale="1">
        <p:scale>
          <a:sx n="84" d="100"/>
          <a:sy n="84" d="100"/>
        </p:scale>
        <p:origin x="2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3343-24B9-4DA6-91DE-D20EE37EB373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C6E94-E548-44A4-A227-4BAA7218A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F1CA-1C7B-466E-9106-1ACCA58083D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8604" y="2774022"/>
            <a:ext cx="7376984" cy="165706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06 Interpreting </a:t>
            </a:r>
            <a:br>
              <a:rPr lang="en-US" sz="4800" b="1" dirty="0">
                <a:solidFill>
                  <a:srgbClr val="0070C0"/>
                </a:solidFill>
              </a:rPr>
            </a:br>
            <a:r>
              <a:rPr lang="en-US" sz="4800" b="1" dirty="0">
                <a:solidFill>
                  <a:srgbClr val="0070C0"/>
                </a:solidFill>
              </a:rPr>
              <a:t>Ecological Niche Modeling</a:t>
            </a:r>
            <a:br>
              <a:rPr lang="en-US" sz="4800" dirty="0">
                <a:solidFill>
                  <a:srgbClr val="0070C0"/>
                </a:solidFill>
              </a:rPr>
            </a:b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300573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 descr="band.jpg">
            <a:extLst>
              <a:ext uri="{FF2B5EF4-FFF2-40B4-BE49-F238E27FC236}">
                <a16:creationId xmlns:a16="http://schemas.microsoft.com/office/drawing/2014/main" id="{BE43B313-EDB7-D948-A851-664ECAF512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15229" r="1509" b="38050"/>
          <a:stretch/>
        </p:blipFill>
        <p:spPr>
          <a:xfrm>
            <a:off x="0" y="0"/>
            <a:ext cx="12278497" cy="1754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42DAA4-4ADC-B743-A5B6-80E563E2F467}"/>
              </a:ext>
            </a:extLst>
          </p:cNvPr>
          <p:cNvSpPr txBox="1"/>
          <p:nvPr/>
        </p:nvSpPr>
        <p:spPr>
          <a:xfrm>
            <a:off x="3896463" y="3797460"/>
            <a:ext cx="43675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Shelly Gaynor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992D02-7CE0-D745-BF65-EA3A11F2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40" y="5123955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6F34FA-297B-B3C9-C70E-71FD7019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381000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5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E70E3E-5DDB-BC40-B175-40E6A64751E9}"/>
              </a:ext>
            </a:extLst>
          </p:cNvPr>
          <p:cNvSpPr txBox="1"/>
          <p:nvPr/>
        </p:nvSpPr>
        <p:spPr>
          <a:xfrm>
            <a:off x="457200" y="274320"/>
            <a:ext cx="7342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Save Model</a:t>
            </a:r>
            <a:endParaRPr lang="en-US" sz="6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BB1A01-4B63-6C15-DD32-3BC54DD91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19" y="1583690"/>
            <a:ext cx="9872733" cy="31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284590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4DB78-B604-4348-8722-53FB67C63F5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6F90A-4CC3-E940-A4F2-C201DC4F0F38}"/>
              </a:ext>
            </a:extLst>
          </p:cNvPr>
          <p:cNvSpPr txBox="1"/>
          <p:nvPr/>
        </p:nvSpPr>
        <p:spPr>
          <a:xfrm>
            <a:off x="161407" y="1387337"/>
            <a:ext cx="50270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  <a:p>
            <a:r>
              <a:rPr lang="en-US" sz="2800" dirty="0"/>
              <a:t>Step 2: Evaluate the models</a:t>
            </a:r>
          </a:p>
          <a:p>
            <a:r>
              <a:rPr lang="en-US" sz="2800" dirty="0"/>
              <a:t>Step 3: Additional Analysis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4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4C44E7A4-8F03-2A4D-972D-A6A62BE48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9" r="42781"/>
          <a:stretch/>
        </p:blipFill>
        <p:spPr>
          <a:xfrm>
            <a:off x="2068031" y="1931541"/>
            <a:ext cx="8055939" cy="162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CB393-3CE9-704C-9331-2EB72C198D82}"/>
              </a:ext>
            </a:extLst>
          </p:cNvPr>
          <p:cNvSpPr txBox="1"/>
          <p:nvPr/>
        </p:nvSpPr>
        <p:spPr>
          <a:xfrm>
            <a:off x="457200" y="274320"/>
            <a:ext cx="4380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06 Continued</a:t>
            </a:r>
            <a:endParaRPr lang="en-US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1193E-B497-5847-9B30-3F02D6885D93}"/>
              </a:ext>
            </a:extLst>
          </p:cNvPr>
          <p:cNvSpPr txBox="1"/>
          <p:nvPr/>
        </p:nvSpPr>
        <p:spPr>
          <a:xfrm>
            <a:off x="1037690" y="4058293"/>
            <a:ext cx="789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View an html output for models made with </a:t>
            </a:r>
            <a:r>
              <a:rPr lang="en-US" sz="2800" b="1" dirty="0" err="1"/>
              <a:t>dismo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490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F64BE-11EC-BB41-B7FD-B347456D1521}"/>
              </a:ext>
            </a:extLst>
          </p:cNvPr>
          <p:cNvSpPr txBox="1"/>
          <p:nvPr/>
        </p:nvSpPr>
        <p:spPr>
          <a:xfrm>
            <a:off x="457200" y="274320"/>
            <a:ext cx="6416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Visualize</a:t>
            </a:r>
            <a:endParaRPr lang="en-US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CCE504-68BF-4E6A-BCBC-75AC42AF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20" y="1031966"/>
            <a:ext cx="7772400" cy="5551714"/>
          </a:xfrm>
          <a:prstGeom prst="rect">
            <a:avLst/>
          </a:prstGeom>
        </p:spPr>
      </p:pic>
      <p:pic>
        <p:nvPicPr>
          <p:cNvPr id="5" name="Picture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69A906EC-AB0B-087B-5990-B2AA7C985B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18"/>
          <a:stretch/>
        </p:blipFill>
        <p:spPr>
          <a:xfrm>
            <a:off x="257809" y="1381423"/>
            <a:ext cx="3841751" cy="13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3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A65AF-3DC9-4D44-A4A7-95D69F5AC7D9}"/>
              </a:ext>
            </a:extLst>
          </p:cNvPr>
          <p:cNvSpPr txBox="1"/>
          <p:nvPr/>
        </p:nvSpPr>
        <p:spPr>
          <a:xfrm>
            <a:off x="457200" y="274320"/>
            <a:ext cx="8532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Model Overlap </a:t>
            </a:r>
            <a:endParaRPr lang="en-US" sz="60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ECA2BCB-2E90-39AE-C55E-49FAE5D36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77" y="3891280"/>
            <a:ext cx="6438900" cy="269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DC54D-A9BB-5AF3-2E6E-475ED094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18" y="1473200"/>
            <a:ext cx="7556500" cy="78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9F0881-E84B-7BB2-58A1-E561CD5A0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9" y="2413337"/>
            <a:ext cx="11375021" cy="12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18A59-26A7-834F-BA2D-A6E61B4E5C4E}"/>
              </a:ext>
            </a:extLst>
          </p:cNvPr>
          <p:cNvSpPr txBox="1"/>
          <p:nvPr/>
        </p:nvSpPr>
        <p:spPr>
          <a:xfrm>
            <a:off x="457200" y="274320"/>
            <a:ext cx="9315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Select Best Model</a:t>
            </a:r>
            <a:endParaRPr lang="en-US" sz="60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ABCDCC9-E0CC-1FE3-EC80-9D5B17D23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54" y="1146747"/>
            <a:ext cx="9087092" cy="57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8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DAF4B4-49AB-DF4A-8E08-B14335769E4B}"/>
              </a:ext>
            </a:extLst>
          </p:cNvPr>
          <p:cNvSpPr txBox="1"/>
          <p:nvPr/>
        </p:nvSpPr>
        <p:spPr>
          <a:xfrm>
            <a:off x="457200" y="274320"/>
            <a:ext cx="59772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Inspect</a:t>
            </a:r>
            <a:endParaRPr lang="en-US" sz="60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1F71F7E-A5CC-BD2B-E72E-C5DD6A2FD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498600"/>
            <a:ext cx="11734600" cy="42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8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8A113-2CBD-7747-B021-9683E40FAE18}"/>
              </a:ext>
            </a:extLst>
          </p:cNvPr>
          <p:cNvSpPr txBox="1"/>
          <p:nvPr/>
        </p:nvSpPr>
        <p:spPr>
          <a:xfrm>
            <a:off x="457200" y="274320"/>
            <a:ext cx="10386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Variable Contribution</a:t>
            </a:r>
            <a:endParaRPr lang="en-US" sz="6000" dirty="0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4D8E4E8-24A4-9499-BD65-FA5F5BF34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6" y="1093552"/>
            <a:ext cx="10011410" cy="54901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A89E6B-A601-26F2-F758-599719D1B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2244008"/>
            <a:ext cx="6459589" cy="46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8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4977BA-2F2C-B54C-81EA-36E780DBD661}"/>
              </a:ext>
            </a:extLst>
          </p:cNvPr>
          <p:cNvSpPr txBox="1"/>
          <p:nvPr/>
        </p:nvSpPr>
        <p:spPr>
          <a:xfrm>
            <a:off x="457200" y="274320"/>
            <a:ext cx="8898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Response curves</a:t>
            </a:r>
            <a:endParaRPr lang="en-US" sz="6000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44C9CF1-F825-ADA8-3BAE-355E38D0E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" y="1163633"/>
            <a:ext cx="10294620" cy="56943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D5A654-37F8-AA47-9E44-D532EBFA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40" y="2057400"/>
            <a:ext cx="6534878" cy="46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489687-DFF6-8445-8F7E-78DD9B315170}"/>
              </a:ext>
            </a:extLst>
          </p:cNvPr>
          <p:cNvSpPr txBox="1"/>
          <p:nvPr/>
        </p:nvSpPr>
        <p:spPr>
          <a:xfrm>
            <a:off x="457200" y="274320"/>
            <a:ext cx="8680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Project and Plot</a:t>
            </a:r>
            <a:endParaRPr lang="en-US" sz="6000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4856B25-5817-AF8F-A2CF-C81DAAE1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1366183"/>
            <a:ext cx="9850120" cy="51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76</Words>
  <Application>Microsoft Macintosh PowerPoint</Application>
  <PresentationFormat>Widescreen</PresentationFormat>
  <Paragraphs>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06 Interpreting  Ecological Niche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 Ecological Niche Modeling </dc:title>
  <dc:creator>Cortez,Maria Beatriz d</dc:creator>
  <cp:lastModifiedBy>Michelle Gaynor</cp:lastModifiedBy>
  <cp:revision>11</cp:revision>
  <dcterms:created xsi:type="dcterms:W3CDTF">2020-07-31T06:03:32Z</dcterms:created>
  <dcterms:modified xsi:type="dcterms:W3CDTF">2023-07-12T18:16:44Z</dcterms:modified>
</cp:coreProperties>
</file>