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4" r:id="rId9"/>
    <p:sldId id="261" r:id="rId10"/>
    <p:sldId id="271" r:id="rId11"/>
    <p:sldId id="266" r:id="rId12"/>
    <p:sldId id="269" r:id="rId13"/>
    <p:sldId id="267" r:id="rId14"/>
    <p:sldId id="268" r:id="rId15"/>
    <p:sldId id="272" r:id="rId16"/>
    <p:sldId id="270" r:id="rId17"/>
    <p:sldId id="278" r:id="rId18"/>
    <p:sldId id="273" r:id="rId19"/>
    <p:sldId id="274" r:id="rId20"/>
    <p:sldId id="275" r:id="rId21"/>
    <p:sldId id="276" r:id="rId22"/>
    <p:sldId id="279" r:id="rId23"/>
    <p:sldId id="277" r:id="rId24"/>
    <p:sldId id="281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BD9BB2-84E4-2E46-A163-ACF582C5137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ED3A828-92D7-C64A-BE08-2087754998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agen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olnick.com" TargetMode="External"/><Relationship Id="rId3" Type="http://schemas.openxmlformats.org/officeDocument/2006/relationships/hyperlink" Target="mailto:soltrai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How to waste time on </a:t>
            </a:r>
            <a:r>
              <a:rPr lang="en-US" sz="6000" dirty="0" err="1" smtClean="0"/>
              <a:t>facebook</a:t>
            </a:r>
            <a:r>
              <a:rPr lang="en-US" sz="6000" dirty="0"/>
              <a:t> </a:t>
            </a:r>
            <a:r>
              <a:rPr lang="en-US" sz="6000" dirty="0" smtClean="0"/>
              <a:t>(by building your own proxy)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Noah Solnick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barcamp</a:t>
            </a:r>
            <a:r>
              <a:rPr lang="en-US" dirty="0" smtClean="0"/>
              <a:t> shanghai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/>
              <a:t>1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618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09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16" b="-29816"/>
          <a:stretch>
            <a:fillRect/>
          </a:stretch>
        </p:blipFill>
        <p:spPr>
          <a:xfrm>
            <a:off x="577347" y="1203445"/>
            <a:ext cx="7620000" cy="4373563"/>
          </a:xfrm>
        </p:spPr>
      </p:pic>
      <p:sp>
        <p:nvSpPr>
          <p:cNvPr id="3" name="Rectangle 2"/>
          <p:cNvSpPr/>
          <p:nvPr/>
        </p:nvSpPr>
        <p:spPr>
          <a:xfrm>
            <a:off x="4109260" y="2731817"/>
            <a:ext cx="2515873" cy="1917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09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9531"/>
          <a:stretch>
            <a:fillRect/>
          </a:stretch>
        </p:blipFill>
        <p:spPr>
          <a:xfrm>
            <a:off x="594510" y="1272090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284021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11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13273"/>
          <a:stretch>
            <a:fillRect/>
          </a:stretch>
        </p:blipFill>
        <p:spPr>
          <a:xfrm>
            <a:off x="594510" y="1117640"/>
            <a:ext cx="7620000" cy="4373563"/>
          </a:xfrm>
        </p:spPr>
      </p:pic>
      <p:sp>
        <p:nvSpPr>
          <p:cNvPr id="5" name="Oval 4"/>
          <p:cNvSpPr/>
          <p:nvPr/>
        </p:nvSpPr>
        <p:spPr>
          <a:xfrm>
            <a:off x="594510" y="1273183"/>
            <a:ext cx="1609874" cy="495905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3679" y="2782872"/>
            <a:ext cx="3727069" cy="495905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12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" b="-11339"/>
          <a:stretch/>
        </p:blipFill>
        <p:spPr>
          <a:xfrm>
            <a:off x="457200" y="2333908"/>
            <a:ext cx="7620000" cy="3792255"/>
          </a:xfrm>
        </p:spPr>
      </p:pic>
    </p:spTree>
    <p:extLst>
      <p:ext uri="{BB962C8B-B14F-4D97-AF65-F5344CB8AC3E}">
        <p14:creationId xmlns:p14="http://schemas.microsoft.com/office/powerpoint/2010/main" val="73736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/>
              <a:t>2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28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4540" cy="4459713"/>
          </a:xfrm>
        </p:spPr>
        <p:txBody>
          <a:bodyPr/>
          <a:lstStyle/>
          <a:p>
            <a:r>
              <a:rPr lang="nl-NL" dirty="0">
                <a:hlinkClick r:id="rId2"/>
              </a:rPr>
              <a:t>https://code.google.com/p/goagent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Unzip</a:t>
            </a:r>
            <a:r>
              <a:rPr lang="nl-NL" dirty="0" smtClean="0"/>
              <a:t>.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/>
              <a:t>3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34918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03-21 at 4.15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" b="804"/>
          <a:stretch>
            <a:fillRect/>
          </a:stretch>
        </p:blipFill>
        <p:spPr>
          <a:xfrm>
            <a:off x="457200" y="2303772"/>
            <a:ext cx="7620000" cy="4373563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9724"/>
            <a:ext cx="8004540" cy="700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Mac: </a:t>
            </a:r>
            <a:r>
              <a:rPr lang="nl-NL" dirty="0" err="1" smtClean="0"/>
              <a:t>Use</a:t>
            </a:r>
            <a:r>
              <a:rPr lang="nl-NL" dirty="0" smtClean="0"/>
              <a:t> terminal, go </a:t>
            </a:r>
            <a:r>
              <a:rPr lang="nl-NL" dirty="0" err="1" smtClean="0"/>
              <a:t>to</a:t>
            </a:r>
            <a:r>
              <a:rPr lang="nl-NL" dirty="0" smtClean="0"/>
              <a:t> the directory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unzipped</a:t>
            </a:r>
            <a:r>
              <a:rPr lang="nl-NL" dirty="0" smtClean="0"/>
              <a:t> / server/</a:t>
            </a:r>
          </a:p>
          <a:p>
            <a:r>
              <a:rPr lang="en-US" dirty="0" smtClean="0"/>
              <a:t>	T</a:t>
            </a:r>
            <a:r>
              <a:rPr lang="nl-NL" dirty="0" err="1" smtClean="0"/>
              <a:t>ype</a:t>
            </a:r>
            <a:r>
              <a:rPr lang="nl-NL" dirty="0" smtClean="0"/>
              <a:t>: ‘python </a:t>
            </a:r>
            <a:r>
              <a:rPr lang="nl-NL" dirty="0" err="1" smtClean="0"/>
              <a:t>uploader.zip</a:t>
            </a:r>
            <a:r>
              <a:rPr lang="nl-NL" dirty="0" smtClean="0"/>
              <a:t>’</a:t>
            </a:r>
          </a:p>
          <a:p>
            <a:r>
              <a:rPr lang="en-US" dirty="0" smtClean="0"/>
              <a:t>W</a:t>
            </a:r>
            <a:r>
              <a:rPr lang="nl-NL" dirty="0" err="1" smtClean="0"/>
              <a:t>indows</a:t>
            </a:r>
            <a:r>
              <a:rPr lang="nl-NL" dirty="0" smtClean="0"/>
              <a:t>: </a:t>
            </a:r>
            <a:r>
              <a:rPr lang="nl-NL" dirty="0"/>
              <a:t>directory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unzipped</a:t>
            </a:r>
            <a:r>
              <a:rPr lang="nl-NL" dirty="0"/>
              <a:t> / </a:t>
            </a:r>
            <a:r>
              <a:rPr lang="nl-NL" dirty="0" smtClean="0"/>
              <a:t>server </a:t>
            </a:r>
          </a:p>
          <a:p>
            <a:r>
              <a:rPr lang="nl-NL" dirty="0" smtClean="0"/>
              <a:t>	Click on: </a:t>
            </a:r>
            <a:r>
              <a:rPr lang="nl-NL" dirty="0" err="1" smtClean="0"/>
              <a:t>uploader.bat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03-21 at 4.15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237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1136952" y="4160762"/>
            <a:ext cx="1233715" cy="495905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at-wall-of-chi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8985504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3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1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 b="530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090212" y="3270992"/>
            <a:ext cx="2515873" cy="19170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2514" y="3402788"/>
            <a:ext cx="2515873" cy="19170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1 at 4.24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r="5483"/>
          <a:stretch>
            <a:fillRect/>
          </a:stretch>
        </p:blipFill>
        <p:spPr/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4476"/>
            <a:ext cx="8004540" cy="619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normal, don’t worry. Can close the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/>
              <a:t>4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34918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2 at 2.04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4" b="-1172"/>
          <a:stretch/>
        </p:blipFill>
        <p:spPr>
          <a:xfrm>
            <a:off x="2231291" y="1115471"/>
            <a:ext cx="4644445" cy="5400416"/>
          </a:xfrm>
        </p:spPr>
      </p:pic>
      <p:sp>
        <p:nvSpPr>
          <p:cNvPr id="5" name="Oval 4"/>
          <p:cNvSpPr/>
          <p:nvPr/>
        </p:nvSpPr>
        <p:spPr>
          <a:xfrm>
            <a:off x="3093622" y="1473744"/>
            <a:ext cx="1233715" cy="379459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6639"/>
            <a:ext cx="8004540" cy="56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Mac / Windows: </a:t>
            </a:r>
            <a:r>
              <a:rPr lang="nl-NL" dirty="0"/>
              <a:t>directory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unzipped</a:t>
            </a:r>
            <a:r>
              <a:rPr lang="nl-NL" dirty="0"/>
              <a:t> </a:t>
            </a:r>
            <a:r>
              <a:rPr lang="nl-NL" dirty="0" smtClean="0"/>
              <a:t>/ </a:t>
            </a:r>
            <a:r>
              <a:rPr lang="nl-NL" dirty="0" err="1" smtClean="0"/>
              <a:t>local</a:t>
            </a:r>
            <a:r>
              <a:rPr lang="nl-NL" dirty="0" smtClean="0"/>
              <a:t> / </a:t>
            </a:r>
            <a:r>
              <a:rPr lang="nl-NL" dirty="0" err="1" smtClean="0"/>
              <a:t>proxy.ini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8858" y="2066879"/>
            <a:ext cx="1233715" cy="252360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231"/>
            <a:ext cx="7620000" cy="478342"/>
          </a:xfrm>
        </p:spPr>
        <p:txBody>
          <a:bodyPr/>
          <a:lstStyle/>
          <a:p>
            <a:r>
              <a:rPr lang="en-US" dirty="0" smtClean="0"/>
              <a:t>Let’s run this </a:t>
            </a:r>
            <a:r>
              <a:rPr lang="en-US" dirty="0" err="1" smtClean="0"/>
              <a:t>sucka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06574"/>
            <a:ext cx="8004540" cy="1407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Mac: </a:t>
            </a:r>
            <a:r>
              <a:rPr lang="nl-NL" dirty="0"/>
              <a:t>directory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unzipped</a:t>
            </a:r>
            <a:r>
              <a:rPr lang="nl-NL" dirty="0"/>
              <a:t> </a:t>
            </a:r>
            <a:r>
              <a:rPr lang="nl-NL" dirty="0" smtClean="0"/>
              <a:t>/ </a:t>
            </a:r>
            <a:r>
              <a:rPr lang="nl-NL" dirty="0" err="1" smtClean="0"/>
              <a:t>local</a:t>
            </a:r>
            <a:r>
              <a:rPr lang="nl-NL" dirty="0" smtClean="0"/>
              <a:t>/</a:t>
            </a:r>
          </a:p>
          <a:p>
            <a:r>
              <a:rPr lang="nl-NL" dirty="0" smtClean="0"/>
              <a:t>	Type: ‘python </a:t>
            </a:r>
            <a:r>
              <a:rPr lang="nl-NL" dirty="0" err="1" smtClean="0"/>
              <a:t>proxy.py</a:t>
            </a:r>
            <a:r>
              <a:rPr lang="nl-NL" dirty="0" smtClean="0"/>
              <a:t>’</a:t>
            </a:r>
          </a:p>
          <a:p>
            <a:r>
              <a:rPr lang="en-US" dirty="0" smtClean="0"/>
              <a:t>W</a:t>
            </a:r>
            <a:r>
              <a:rPr lang="nl-NL" dirty="0" err="1" smtClean="0"/>
              <a:t>indows</a:t>
            </a:r>
            <a:r>
              <a:rPr lang="nl-NL" dirty="0" smtClean="0"/>
              <a:t>: </a:t>
            </a:r>
            <a:r>
              <a:rPr lang="nl-NL" dirty="0"/>
              <a:t>directory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unzipped</a:t>
            </a:r>
            <a:r>
              <a:rPr lang="nl-NL" dirty="0"/>
              <a:t> </a:t>
            </a:r>
            <a:r>
              <a:rPr lang="nl-NL" dirty="0" smtClean="0"/>
              <a:t>/ </a:t>
            </a:r>
            <a:r>
              <a:rPr lang="nl-NL" dirty="0" err="1" smtClean="0"/>
              <a:t>local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Click on </a:t>
            </a:r>
            <a:r>
              <a:rPr lang="nl-NL" dirty="0" err="1" smtClean="0"/>
              <a:t>goagent.exe</a:t>
            </a:r>
            <a:endParaRPr lang="en-US" dirty="0"/>
          </a:p>
        </p:txBody>
      </p:sp>
      <p:pic>
        <p:nvPicPr>
          <p:cNvPr id="6" name="Picture 5" descr="Screen Shot 2014-03-22 at 2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3" y="2175594"/>
            <a:ext cx="8599050" cy="46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2 at 2.34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4687"/>
          <a:stretch>
            <a:fillRect/>
          </a:stretch>
        </p:blipFill>
        <p:spPr>
          <a:xfrm>
            <a:off x="457200" y="1117640"/>
            <a:ext cx="7620000" cy="43735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8231"/>
            <a:ext cx="7620000" cy="4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Chrome Extension – Easily turn proxy on and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5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22 at 2.43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" b="1267"/>
          <a:stretch>
            <a:fillRect/>
          </a:stretch>
        </p:blipFill>
        <p:spPr>
          <a:xfrm>
            <a:off x="457200" y="1718278"/>
            <a:ext cx="7620000" cy="4373563"/>
          </a:xfrm>
        </p:spPr>
      </p:pic>
      <p:sp>
        <p:nvSpPr>
          <p:cNvPr id="5" name="Oval 4"/>
          <p:cNvSpPr/>
          <p:nvPr/>
        </p:nvSpPr>
        <p:spPr>
          <a:xfrm>
            <a:off x="6680851" y="3686811"/>
            <a:ext cx="1233715" cy="208562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6184" y="3648839"/>
            <a:ext cx="1552992" cy="353033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Lost? Download this deck! Link will be posted at </a:t>
            </a:r>
            <a:r>
              <a:rPr lang="en-US" dirty="0" smtClean="0">
                <a:hlinkClick r:id="rId2"/>
              </a:rPr>
              <a:t>http://nsolnick.com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Noah Solnick</a:t>
            </a:r>
          </a:p>
          <a:p>
            <a:r>
              <a:rPr lang="en-US" dirty="0" smtClean="0">
                <a:hlinkClick r:id="rId3"/>
              </a:rPr>
              <a:t>soltrain@gmail.com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7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2 at 8.08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774371"/>
            <a:ext cx="2352524" cy="28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2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UGLY PICTURE TIME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3429" y="4184952"/>
            <a:ext cx="495904" cy="447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61143" y="4632476"/>
            <a:ext cx="30238" cy="64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3429" y="5273524"/>
            <a:ext cx="247952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1143" y="5273524"/>
            <a:ext cx="27819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8762" y="4898571"/>
            <a:ext cx="580571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2994781" y="3066142"/>
            <a:ext cx="3253619" cy="2769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72159" y="2020223"/>
            <a:ext cx="322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facebook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48191" y="4789714"/>
            <a:ext cx="1120019" cy="26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45689" y="3066143"/>
            <a:ext cx="1180788" cy="81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6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UGLY PICTURE TIME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3429" y="4184952"/>
            <a:ext cx="495904" cy="447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61143" y="4632476"/>
            <a:ext cx="30238" cy="64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3429" y="5273524"/>
            <a:ext cx="247952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1143" y="5273524"/>
            <a:ext cx="27819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8762" y="4898571"/>
            <a:ext cx="580571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2994781" y="3066142"/>
            <a:ext cx="3253619" cy="2769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72159" y="2020223"/>
            <a:ext cx="322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facebook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48191" y="4789714"/>
            <a:ext cx="1120019" cy="26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45689" y="3066143"/>
            <a:ext cx="1180788" cy="81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921934" y="3580190"/>
            <a:ext cx="1492552" cy="1475619"/>
          </a:xfrm>
          <a:prstGeom prst="mathMultiply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UGLY PICTURE TIME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3429" y="4184952"/>
            <a:ext cx="495904" cy="447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61143" y="4632476"/>
            <a:ext cx="30238" cy="64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3429" y="5273524"/>
            <a:ext cx="247952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1143" y="5273524"/>
            <a:ext cx="27819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8762" y="4898571"/>
            <a:ext cx="580571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2994781" y="3066142"/>
            <a:ext cx="3253619" cy="2769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72159" y="2020223"/>
            <a:ext cx="322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facebook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48191" y="4789714"/>
            <a:ext cx="1120019" cy="26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45689" y="3066143"/>
            <a:ext cx="1180788" cy="81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3649185" y="1881999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7543" y="2161163"/>
            <a:ext cx="223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B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92828" y="3984897"/>
            <a:ext cx="689429" cy="647579"/>
            <a:chOff x="2576285" y="6011333"/>
            <a:chExt cx="689429" cy="64757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576285" y="6337905"/>
              <a:ext cx="297543" cy="308912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37543" y="6011333"/>
              <a:ext cx="428171" cy="647579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2994781" y="2757714"/>
            <a:ext cx="488648" cy="1160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61167" y="2567428"/>
            <a:ext cx="397881" cy="37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8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UGLY PICTURE TIME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3429" y="4184952"/>
            <a:ext cx="495904" cy="447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61143" y="4632476"/>
            <a:ext cx="30238" cy="64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3429" y="5273524"/>
            <a:ext cx="247952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1143" y="5273524"/>
            <a:ext cx="27819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8762" y="4898571"/>
            <a:ext cx="580571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2994781" y="3066142"/>
            <a:ext cx="3253619" cy="2769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72159" y="2020223"/>
            <a:ext cx="322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facebook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48191" y="4789714"/>
            <a:ext cx="1120019" cy="26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45689" y="3066143"/>
            <a:ext cx="1180788" cy="81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3649185" y="1881999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7543" y="2161163"/>
            <a:ext cx="151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GOOGLE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92828" y="3984897"/>
            <a:ext cx="689429" cy="647579"/>
            <a:chOff x="2576285" y="6011333"/>
            <a:chExt cx="689429" cy="64757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576285" y="6337905"/>
              <a:ext cx="297543" cy="308912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37543" y="6011333"/>
              <a:ext cx="428171" cy="647579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2994781" y="2757714"/>
            <a:ext cx="488648" cy="1160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61167" y="2567428"/>
            <a:ext cx="397881" cy="37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UGLY PICTURE TIME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3429" y="4184952"/>
            <a:ext cx="495904" cy="447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61143" y="4632476"/>
            <a:ext cx="30238" cy="64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3429" y="5273524"/>
            <a:ext cx="247952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1143" y="5273524"/>
            <a:ext cx="27819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8762" y="4898571"/>
            <a:ext cx="580571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2994781" y="3066142"/>
            <a:ext cx="3253619" cy="2769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72159" y="2020223"/>
            <a:ext cx="322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facebook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48191" y="4789714"/>
            <a:ext cx="1120019" cy="26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45689" y="3066143"/>
            <a:ext cx="1180788" cy="81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3649185" y="1881999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7543" y="2161163"/>
            <a:ext cx="151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GOOGLE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92828" y="3984897"/>
            <a:ext cx="689429" cy="647579"/>
            <a:chOff x="2576285" y="6011333"/>
            <a:chExt cx="689429" cy="64757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576285" y="6337905"/>
              <a:ext cx="297543" cy="308912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37543" y="6011333"/>
              <a:ext cx="428171" cy="647579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2994781" y="2757714"/>
            <a:ext cx="488648" cy="1160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61167" y="2567428"/>
            <a:ext cx="397881" cy="37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4197099" y="1537926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124199" y="1363417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3770138" y="2364296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2810932" y="2454686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649185" y="1632102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4592614" y="1711041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986512" y="917405"/>
            <a:ext cx="791029" cy="96459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dirty="0" err="1" smtClean="0"/>
              <a:t>gonna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Sign up for Google </a:t>
            </a:r>
            <a:r>
              <a:rPr lang="en-US" sz="3200" dirty="0" err="1" smtClean="0"/>
              <a:t>AppEngine</a:t>
            </a:r>
            <a:r>
              <a:rPr lang="en-US" sz="3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Download proxy software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Upload software to </a:t>
            </a:r>
            <a:r>
              <a:rPr lang="en-US" sz="3200" dirty="0" err="1" smtClean="0"/>
              <a:t>AppEngine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Set your computer browser </a:t>
            </a:r>
          </a:p>
        </p:txBody>
      </p:sp>
    </p:spTree>
    <p:extLst>
      <p:ext uri="{BB962C8B-B14F-4D97-AF65-F5344CB8AC3E}">
        <p14:creationId xmlns:p14="http://schemas.microsoft.com/office/powerpoint/2010/main" val="152766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2240</TotalTime>
  <Words>170</Words>
  <Application>Microsoft Macintosh PowerPoint</Application>
  <PresentationFormat>On-screen Show (4:3)</PresentationFormat>
  <Paragraphs>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Essential</vt:lpstr>
      <vt:lpstr>How to waste time on facebook (by building your own proxy)</vt:lpstr>
      <vt:lpstr>PowerPoint Presentation</vt:lpstr>
      <vt:lpstr>PowerPoint Presentation</vt:lpstr>
      <vt:lpstr>UGLY PICTURE TIME</vt:lpstr>
      <vt:lpstr>UGLY PICTURE TIME</vt:lpstr>
      <vt:lpstr>UGLY PICTURE TIME</vt:lpstr>
      <vt:lpstr>UGLY PICTURE TIME</vt:lpstr>
      <vt:lpstr>UGLY PICTURE TIME</vt:lpstr>
      <vt:lpstr>What we gonna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waste time on facebook (by building your own proxy)</dc:title>
  <dc:creator>Noah Solnick</dc:creator>
  <cp:lastModifiedBy>Noah Solnick</cp:lastModifiedBy>
  <cp:revision>24</cp:revision>
  <dcterms:created xsi:type="dcterms:W3CDTF">2014-03-21T13:14:33Z</dcterms:created>
  <dcterms:modified xsi:type="dcterms:W3CDTF">2014-03-23T02:51:24Z</dcterms:modified>
</cp:coreProperties>
</file>