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74" r:id="rId4"/>
    <p:sldId id="264" r:id="rId5"/>
    <p:sldId id="267" r:id="rId6"/>
    <p:sldId id="269" r:id="rId7"/>
    <p:sldId id="270" r:id="rId8"/>
    <p:sldId id="272" r:id="rId9"/>
    <p:sldId id="265" r:id="rId10"/>
    <p:sldId id="268" r:id="rId11"/>
    <p:sldId id="271" r:id="rId12"/>
    <p:sldId id="257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10F7E2-D4DE-7747-B7A6-F52A3D5DABCA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D46CBE-0F4D-BD42-B754-2914B5372A42}">
      <dgm:prSet phldrT="[Text]"/>
      <dgm:spPr/>
      <dgm:t>
        <a:bodyPr/>
        <a:lstStyle/>
        <a:p>
          <a:r>
            <a:rPr lang="en-US" dirty="0" smtClean="0"/>
            <a:t>Rabbit Hole / Trailhead</a:t>
          </a:r>
          <a:endParaRPr lang="en-US" dirty="0"/>
        </a:p>
      </dgm:t>
    </dgm:pt>
    <dgm:pt modelId="{E7B71E52-B540-9B4C-9B67-EE5BB251A3BC}" type="parTrans" cxnId="{916C1999-33DC-3849-8A93-E4B0549593EF}">
      <dgm:prSet/>
      <dgm:spPr/>
      <dgm:t>
        <a:bodyPr/>
        <a:lstStyle/>
        <a:p>
          <a:endParaRPr lang="en-US"/>
        </a:p>
      </dgm:t>
    </dgm:pt>
    <dgm:pt modelId="{1D76AAC1-B056-5A4A-88B3-E670168A23F1}" type="sibTrans" cxnId="{916C1999-33DC-3849-8A93-E4B0549593EF}">
      <dgm:prSet/>
      <dgm:spPr/>
      <dgm:t>
        <a:bodyPr/>
        <a:lstStyle/>
        <a:p>
          <a:endParaRPr lang="en-US"/>
        </a:p>
      </dgm:t>
    </dgm:pt>
    <dgm:pt modelId="{C5E6D441-EF06-EF4D-90B3-52F52820AC8E}">
      <dgm:prSet phldrT="[Text]"/>
      <dgm:spPr/>
      <dgm:t>
        <a:bodyPr/>
        <a:lstStyle/>
        <a:p>
          <a:r>
            <a:rPr lang="en-US" dirty="0" smtClean="0"/>
            <a:t>Game Events</a:t>
          </a:r>
          <a:endParaRPr lang="en-US" dirty="0"/>
        </a:p>
      </dgm:t>
    </dgm:pt>
    <dgm:pt modelId="{996588FE-E66E-E743-8832-64DD29F01CDC}" type="parTrans" cxnId="{4F96D1CA-841B-E846-95CF-3B49CD1DAA32}">
      <dgm:prSet/>
      <dgm:spPr/>
      <dgm:t>
        <a:bodyPr/>
        <a:lstStyle/>
        <a:p>
          <a:endParaRPr lang="en-US"/>
        </a:p>
      </dgm:t>
    </dgm:pt>
    <dgm:pt modelId="{6C980A36-BBAA-0345-80B4-F88A8EA7C590}" type="sibTrans" cxnId="{4F96D1CA-841B-E846-95CF-3B49CD1DAA32}">
      <dgm:prSet/>
      <dgm:spPr/>
      <dgm:t>
        <a:bodyPr/>
        <a:lstStyle/>
        <a:p>
          <a:endParaRPr lang="en-US"/>
        </a:p>
      </dgm:t>
    </dgm:pt>
    <dgm:pt modelId="{5464318D-B867-2148-86E0-7A206F7AE712}">
      <dgm:prSet phldrT="[Text]"/>
      <dgm:spPr/>
      <dgm:t>
        <a:bodyPr/>
        <a:lstStyle/>
        <a:p>
          <a:r>
            <a:rPr lang="en-US" dirty="0" smtClean="0"/>
            <a:t>Progress story via fragments</a:t>
          </a:r>
          <a:endParaRPr lang="en-US" dirty="0"/>
        </a:p>
      </dgm:t>
    </dgm:pt>
    <dgm:pt modelId="{70AD0291-33E0-B94D-AC1D-A6227BAEB240}" type="parTrans" cxnId="{6CDF6694-3192-FC4B-9495-AC8C3C136440}">
      <dgm:prSet/>
      <dgm:spPr/>
      <dgm:t>
        <a:bodyPr/>
        <a:lstStyle/>
        <a:p>
          <a:endParaRPr lang="en-US"/>
        </a:p>
      </dgm:t>
    </dgm:pt>
    <dgm:pt modelId="{0D6D1B53-B606-1849-B0D6-8861BF185AD5}" type="sibTrans" cxnId="{6CDF6694-3192-FC4B-9495-AC8C3C136440}">
      <dgm:prSet/>
      <dgm:spPr/>
      <dgm:t>
        <a:bodyPr/>
        <a:lstStyle/>
        <a:p>
          <a:endParaRPr lang="en-US"/>
        </a:p>
      </dgm:t>
    </dgm:pt>
    <dgm:pt modelId="{49A545FD-486C-1C44-8CC2-5313C58E62A2}">
      <dgm:prSet phldrT="[Text]"/>
      <dgm:spPr/>
      <dgm:t>
        <a:bodyPr/>
        <a:lstStyle/>
        <a:p>
          <a:r>
            <a:rPr lang="en-US" dirty="0" smtClean="0"/>
            <a:t>Endgame</a:t>
          </a:r>
          <a:endParaRPr lang="en-US" dirty="0"/>
        </a:p>
      </dgm:t>
    </dgm:pt>
    <dgm:pt modelId="{1487095F-4EA1-7D44-A797-34533A7A041E}" type="parTrans" cxnId="{67CBC0A6-F466-1D46-9373-002C9372148E}">
      <dgm:prSet/>
      <dgm:spPr/>
      <dgm:t>
        <a:bodyPr/>
        <a:lstStyle/>
        <a:p>
          <a:endParaRPr lang="en-US"/>
        </a:p>
      </dgm:t>
    </dgm:pt>
    <dgm:pt modelId="{CA5E9F0C-B560-E541-ABCA-00225945C5FE}" type="sibTrans" cxnId="{67CBC0A6-F466-1D46-9373-002C9372148E}">
      <dgm:prSet/>
      <dgm:spPr/>
      <dgm:t>
        <a:bodyPr/>
        <a:lstStyle/>
        <a:p>
          <a:endParaRPr lang="en-US"/>
        </a:p>
      </dgm:t>
    </dgm:pt>
    <dgm:pt modelId="{FB36551F-B48E-094F-8D43-9C693DF48825}">
      <dgm:prSet phldrT="[Text]" custT="1"/>
      <dgm:spPr/>
      <dgm:t>
        <a:bodyPr/>
        <a:lstStyle/>
        <a:p>
          <a:r>
            <a:rPr lang="en-US" sz="2000" dirty="0" smtClean="0"/>
            <a:t>Climax / Tie into related media</a:t>
          </a:r>
          <a:endParaRPr lang="en-US" sz="2700" dirty="0"/>
        </a:p>
      </dgm:t>
    </dgm:pt>
    <dgm:pt modelId="{5AC6CDFA-31C5-964B-9D6C-B54A762EB7A9}" type="parTrans" cxnId="{CCC19A4B-59D9-444F-943B-8364AC3A4758}">
      <dgm:prSet/>
      <dgm:spPr/>
      <dgm:t>
        <a:bodyPr/>
        <a:lstStyle/>
        <a:p>
          <a:endParaRPr lang="en-US"/>
        </a:p>
      </dgm:t>
    </dgm:pt>
    <dgm:pt modelId="{02BAC670-4CB5-6849-8329-E89022E8CD39}" type="sibTrans" cxnId="{CCC19A4B-59D9-444F-943B-8364AC3A4758}">
      <dgm:prSet/>
      <dgm:spPr/>
      <dgm:t>
        <a:bodyPr/>
        <a:lstStyle/>
        <a:p>
          <a:endParaRPr lang="en-US"/>
        </a:p>
      </dgm:t>
    </dgm:pt>
    <dgm:pt modelId="{560410FD-7B99-1D47-81C1-7E0DD4AD4C72}">
      <dgm:prSet phldrT="[Text]"/>
      <dgm:spPr/>
      <dgm:t>
        <a:bodyPr/>
        <a:lstStyle/>
        <a:p>
          <a:r>
            <a:rPr lang="en-US" dirty="0" smtClean="0"/>
            <a:t>Call to action / investigation</a:t>
          </a:r>
          <a:endParaRPr lang="en-US" dirty="0"/>
        </a:p>
      </dgm:t>
    </dgm:pt>
    <dgm:pt modelId="{82091A5B-2F3F-6643-B013-1A506382601C}" type="parTrans" cxnId="{11AF75BA-929F-9E4A-8957-38C2D2C3477B}">
      <dgm:prSet/>
      <dgm:spPr/>
      <dgm:t>
        <a:bodyPr/>
        <a:lstStyle/>
        <a:p>
          <a:endParaRPr lang="en-US"/>
        </a:p>
      </dgm:t>
    </dgm:pt>
    <dgm:pt modelId="{042FEB12-EC58-544A-9550-0A2340C2943C}" type="sibTrans" cxnId="{11AF75BA-929F-9E4A-8957-38C2D2C3477B}">
      <dgm:prSet/>
      <dgm:spPr/>
      <dgm:t>
        <a:bodyPr/>
        <a:lstStyle/>
        <a:p>
          <a:endParaRPr lang="en-US"/>
        </a:p>
      </dgm:t>
    </dgm:pt>
    <dgm:pt modelId="{B999CEA0-1765-6B40-BA49-F80CE3873553}">
      <dgm:prSet phldrT="[Text]"/>
      <dgm:spPr/>
      <dgm:t>
        <a:bodyPr/>
        <a:lstStyle/>
        <a:p>
          <a:r>
            <a:rPr lang="en-US" dirty="0" smtClean="0"/>
            <a:t>Multiple entry points</a:t>
          </a:r>
          <a:endParaRPr lang="en-US" dirty="0"/>
        </a:p>
      </dgm:t>
    </dgm:pt>
    <dgm:pt modelId="{B8311DAA-D719-B648-B368-AAEC19FC18EB}" type="parTrans" cxnId="{9FB09CA5-A4E3-6D45-A3A8-643F1DD26AAE}">
      <dgm:prSet/>
      <dgm:spPr/>
      <dgm:t>
        <a:bodyPr/>
        <a:lstStyle/>
        <a:p>
          <a:endParaRPr lang="en-US"/>
        </a:p>
      </dgm:t>
    </dgm:pt>
    <dgm:pt modelId="{E0082216-E5D7-0E46-A293-860CCF5C7D50}" type="sibTrans" cxnId="{9FB09CA5-A4E3-6D45-A3A8-643F1DD26AAE}">
      <dgm:prSet/>
      <dgm:spPr/>
      <dgm:t>
        <a:bodyPr/>
        <a:lstStyle/>
        <a:p>
          <a:endParaRPr lang="en-US"/>
        </a:p>
      </dgm:t>
    </dgm:pt>
    <dgm:pt modelId="{126B939E-BF33-5B4B-B579-D68076FE36C4}">
      <dgm:prSet phldrT="[Text]"/>
      <dgm:spPr/>
      <dgm:t>
        <a:bodyPr/>
        <a:lstStyle/>
        <a:p>
          <a:r>
            <a:rPr lang="en-US" dirty="0" smtClean="0"/>
            <a:t>Player / Tech Interaction</a:t>
          </a:r>
          <a:endParaRPr lang="en-US" dirty="0"/>
        </a:p>
      </dgm:t>
    </dgm:pt>
    <dgm:pt modelId="{ADE12266-3D46-0947-97B1-3B2CB7BF5E7C}" type="parTrans" cxnId="{CBED0922-E665-F948-9DE3-109586A9C022}">
      <dgm:prSet/>
      <dgm:spPr/>
      <dgm:t>
        <a:bodyPr/>
        <a:lstStyle/>
        <a:p>
          <a:endParaRPr lang="en-US"/>
        </a:p>
      </dgm:t>
    </dgm:pt>
    <dgm:pt modelId="{9E5A9D12-2657-D245-883E-1AF29B9BAC4C}" type="sibTrans" cxnId="{CBED0922-E665-F948-9DE3-109586A9C022}">
      <dgm:prSet/>
      <dgm:spPr/>
      <dgm:t>
        <a:bodyPr/>
        <a:lstStyle/>
        <a:p>
          <a:endParaRPr lang="en-US"/>
        </a:p>
      </dgm:t>
    </dgm:pt>
    <dgm:pt modelId="{A7294759-5B4B-F14B-85EA-21B3AC4A6D32}">
      <dgm:prSet phldrT="[Text]"/>
      <dgm:spPr/>
      <dgm:t>
        <a:bodyPr/>
        <a:lstStyle/>
        <a:p>
          <a:r>
            <a:rPr lang="en-US" dirty="0" smtClean="0"/>
            <a:t>Player / Player Interaction</a:t>
          </a:r>
          <a:endParaRPr lang="en-US" dirty="0"/>
        </a:p>
      </dgm:t>
    </dgm:pt>
    <dgm:pt modelId="{C0B421F3-EF37-6448-8924-25F6EA8CC372}" type="parTrans" cxnId="{0F0FDB2C-C798-1445-A11C-1633B7A3156E}">
      <dgm:prSet/>
      <dgm:spPr/>
      <dgm:t>
        <a:bodyPr/>
        <a:lstStyle/>
        <a:p>
          <a:endParaRPr lang="en-US"/>
        </a:p>
      </dgm:t>
    </dgm:pt>
    <dgm:pt modelId="{47C8AA4E-2EBA-9245-9795-220A5B1095A6}" type="sibTrans" cxnId="{0F0FDB2C-C798-1445-A11C-1633B7A3156E}">
      <dgm:prSet/>
      <dgm:spPr/>
      <dgm:t>
        <a:bodyPr/>
        <a:lstStyle/>
        <a:p>
          <a:endParaRPr lang="en-US"/>
        </a:p>
      </dgm:t>
    </dgm:pt>
    <dgm:pt modelId="{4A70D859-3233-AE4A-8FC2-E3BD9CCAB284}">
      <dgm:prSet phldrT="[Text]"/>
      <dgm:spPr/>
      <dgm:t>
        <a:bodyPr/>
        <a:lstStyle/>
        <a:p>
          <a:r>
            <a:rPr lang="en-US" dirty="0" smtClean="0"/>
            <a:t>Player / Designer Interaction</a:t>
          </a:r>
          <a:endParaRPr lang="en-US" dirty="0"/>
        </a:p>
      </dgm:t>
    </dgm:pt>
    <dgm:pt modelId="{AE9309AF-5C1B-8A4F-AB35-E66C8854C08D}" type="parTrans" cxnId="{9BE84374-F1A0-7042-9704-7628DAFA2DCB}">
      <dgm:prSet/>
      <dgm:spPr/>
      <dgm:t>
        <a:bodyPr/>
        <a:lstStyle/>
        <a:p>
          <a:endParaRPr lang="en-US"/>
        </a:p>
      </dgm:t>
    </dgm:pt>
    <dgm:pt modelId="{3D64A3C8-2BBA-EB41-99EA-E210174286CF}" type="sibTrans" cxnId="{9BE84374-F1A0-7042-9704-7628DAFA2DCB}">
      <dgm:prSet/>
      <dgm:spPr/>
      <dgm:t>
        <a:bodyPr/>
        <a:lstStyle/>
        <a:p>
          <a:endParaRPr lang="en-US"/>
        </a:p>
      </dgm:t>
    </dgm:pt>
    <dgm:pt modelId="{EB2CAAC5-85F4-B14E-B85B-25C0313EC4B8}" type="pres">
      <dgm:prSet presAssocID="{6F10F7E2-D4DE-7747-B7A6-F52A3D5DABCA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0C61598-CD6A-3749-A209-91C50FA83ADF}" type="pres">
      <dgm:prSet presAssocID="{56D46CBE-0F4D-BD42-B754-2914B5372A42}" presName="composite" presStyleCnt="0"/>
      <dgm:spPr/>
    </dgm:pt>
    <dgm:pt modelId="{7E074CCB-B581-1F40-84EF-3353D28FA352}" type="pres">
      <dgm:prSet presAssocID="{56D46CBE-0F4D-BD42-B754-2914B5372A42}" presName="bentUpArrow1" presStyleLbl="alignImgPlace1" presStyleIdx="0" presStyleCnt="2" custLinFactNeighborX="-6964" custLinFactNeighborY="991"/>
      <dgm:spPr/>
    </dgm:pt>
    <dgm:pt modelId="{DB451E16-7B69-EF40-B0C7-BA2CB7580F19}" type="pres">
      <dgm:prSet presAssocID="{56D46CBE-0F4D-BD42-B754-2914B5372A4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2DDF08-F809-B743-8E43-72B3008309B7}" type="pres">
      <dgm:prSet presAssocID="{56D46CBE-0F4D-BD42-B754-2914B5372A42}" presName="ChildText" presStyleLbl="revTx" presStyleIdx="0" presStyleCnt="3" custScaleX="207706" custLinFactNeighborX="65298" custLinFactNeighborY="19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F7C371-D3D6-BF44-B4BE-C7B1282D4434}" type="pres">
      <dgm:prSet presAssocID="{1D76AAC1-B056-5A4A-88B3-E670168A23F1}" presName="sibTrans" presStyleCnt="0"/>
      <dgm:spPr/>
    </dgm:pt>
    <dgm:pt modelId="{15BB6BEA-9EB9-7C40-95B5-3DBECF62F948}" type="pres">
      <dgm:prSet presAssocID="{C5E6D441-EF06-EF4D-90B3-52F52820AC8E}" presName="composite" presStyleCnt="0"/>
      <dgm:spPr/>
    </dgm:pt>
    <dgm:pt modelId="{C94CD33A-DCB5-8D44-A4C7-417D9EB5089F}" type="pres">
      <dgm:prSet presAssocID="{C5E6D441-EF06-EF4D-90B3-52F52820AC8E}" presName="bentUpArrow1" presStyleLbl="alignImgPlace1" presStyleIdx="1" presStyleCnt="2" custLinFactNeighborX="-33883" custLinFactNeighborY="1982"/>
      <dgm:spPr/>
    </dgm:pt>
    <dgm:pt modelId="{059E2D37-2BFC-BC4C-89E1-FBB9E9E94593}" type="pres">
      <dgm:prSet presAssocID="{C5E6D441-EF06-EF4D-90B3-52F52820AC8E}" presName="ParentText" presStyleLbl="node1" presStyleIdx="1" presStyleCnt="3" custLinFactNeighborX="-24682" custLinFactNeighborY="-504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D574A8-C104-8B48-861B-8B1CBB9195FE}" type="pres">
      <dgm:prSet presAssocID="{C5E6D441-EF06-EF4D-90B3-52F52820AC8E}" presName="ChildText" presStyleLbl="revTx" presStyleIdx="1" presStyleCnt="3" custScaleX="245291" custScaleY="146955" custLinFactNeighborX="57981" custLinFactNeighborY="-104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FB15DF-9616-F849-9778-B834BCF5CAD1}" type="pres">
      <dgm:prSet presAssocID="{6C980A36-BBAA-0345-80B4-F88A8EA7C590}" presName="sibTrans" presStyleCnt="0"/>
      <dgm:spPr/>
    </dgm:pt>
    <dgm:pt modelId="{CCC743DE-EBBD-3E47-BC10-DC48F35E87DA}" type="pres">
      <dgm:prSet presAssocID="{49A545FD-486C-1C44-8CC2-5313C58E62A2}" presName="composite" presStyleCnt="0"/>
      <dgm:spPr/>
    </dgm:pt>
    <dgm:pt modelId="{A534A79D-CD8B-8847-A29D-02AFF290AAB0}" type="pres">
      <dgm:prSet presAssocID="{49A545FD-486C-1C44-8CC2-5313C58E62A2}" presName="ParentText" presStyleLbl="node1" presStyleIdx="2" presStyleCnt="3" custLinFactNeighborX="-40034" custLinFactNeighborY="144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7EC9FF-475B-744F-A842-C2B6DEA25BCE}" type="pres">
      <dgm:prSet presAssocID="{49A545FD-486C-1C44-8CC2-5313C58E62A2}" presName="FinalChildText" presStyleLbl="revTx" presStyleIdx="2" presStyleCnt="3" custScaleX="146736" custLinFactNeighborX="-17806" custLinFactNeighborY="-1457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AF75BA-929F-9E4A-8957-38C2D2C3477B}" srcId="{56D46CBE-0F4D-BD42-B754-2914B5372A42}" destId="{560410FD-7B99-1D47-81C1-7E0DD4AD4C72}" srcOrd="0" destOrd="0" parTransId="{82091A5B-2F3F-6643-B013-1A506382601C}" sibTransId="{042FEB12-EC58-544A-9550-0A2340C2943C}"/>
    <dgm:cxn modelId="{B01E7512-C3AF-644D-888F-FE3B00F2239F}" type="presOf" srcId="{C5E6D441-EF06-EF4D-90B3-52F52820AC8E}" destId="{059E2D37-2BFC-BC4C-89E1-FBB9E9E94593}" srcOrd="0" destOrd="0" presId="urn:microsoft.com/office/officeart/2005/8/layout/StepDownProcess"/>
    <dgm:cxn modelId="{8240AC8F-03D3-AB40-B136-CD615EB628EE}" type="presOf" srcId="{A7294759-5B4B-F14B-85EA-21B3AC4A6D32}" destId="{FCD574A8-C104-8B48-861B-8B1CBB9195FE}" srcOrd="0" destOrd="2" presId="urn:microsoft.com/office/officeart/2005/8/layout/StepDownProcess"/>
    <dgm:cxn modelId="{4F96D1CA-841B-E846-95CF-3B49CD1DAA32}" srcId="{6F10F7E2-D4DE-7747-B7A6-F52A3D5DABCA}" destId="{C5E6D441-EF06-EF4D-90B3-52F52820AC8E}" srcOrd="1" destOrd="0" parTransId="{996588FE-E66E-E743-8832-64DD29F01CDC}" sibTransId="{6C980A36-BBAA-0345-80B4-F88A8EA7C590}"/>
    <dgm:cxn modelId="{A18BFE86-AD6E-4B4B-A20A-F8A7DF885EE1}" type="presOf" srcId="{560410FD-7B99-1D47-81C1-7E0DD4AD4C72}" destId="{8D2DDF08-F809-B743-8E43-72B3008309B7}" srcOrd="0" destOrd="0" presId="urn:microsoft.com/office/officeart/2005/8/layout/StepDownProcess"/>
    <dgm:cxn modelId="{9BE84374-F1A0-7042-9704-7628DAFA2DCB}" srcId="{C5E6D441-EF06-EF4D-90B3-52F52820AC8E}" destId="{4A70D859-3233-AE4A-8FC2-E3BD9CCAB284}" srcOrd="3" destOrd="0" parTransId="{AE9309AF-5C1B-8A4F-AB35-E66C8854C08D}" sibTransId="{3D64A3C8-2BBA-EB41-99EA-E210174286CF}"/>
    <dgm:cxn modelId="{6CDF6694-3192-FC4B-9495-AC8C3C136440}" srcId="{C5E6D441-EF06-EF4D-90B3-52F52820AC8E}" destId="{5464318D-B867-2148-86E0-7A206F7AE712}" srcOrd="0" destOrd="0" parTransId="{70AD0291-33E0-B94D-AC1D-A6227BAEB240}" sibTransId="{0D6D1B53-B606-1849-B0D6-8861BF185AD5}"/>
    <dgm:cxn modelId="{9FB09CA5-A4E3-6D45-A3A8-643F1DD26AAE}" srcId="{56D46CBE-0F4D-BD42-B754-2914B5372A42}" destId="{B999CEA0-1765-6B40-BA49-F80CE3873553}" srcOrd="1" destOrd="0" parTransId="{B8311DAA-D719-B648-B368-AAEC19FC18EB}" sibTransId="{E0082216-E5D7-0E46-A293-860CCF5C7D50}"/>
    <dgm:cxn modelId="{0F0FDB2C-C798-1445-A11C-1633B7A3156E}" srcId="{C5E6D441-EF06-EF4D-90B3-52F52820AC8E}" destId="{A7294759-5B4B-F14B-85EA-21B3AC4A6D32}" srcOrd="2" destOrd="0" parTransId="{C0B421F3-EF37-6448-8924-25F6EA8CC372}" sibTransId="{47C8AA4E-2EBA-9245-9795-220A5B1095A6}"/>
    <dgm:cxn modelId="{4FCDAE07-8ABA-A848-905E-003AAA4BBB0E}" type="presOf" srcId="{4A70D859-3233-AE4A-8FC2-E3BD9CCAB284}" destId="{FCD574A8-C104-8B48-861B-8B1CBB9195FE}" srcOrd="0" destOrd="3" presId="urn:microsoft.com/office/officeart/2005/8/layout/StepDownProcess"/>
    <dgm:cxn modelId="{916C1999-33DC-3849-8A93-E4B0549593EF}" srcId="{6F10F7E2-D4DE-7747-B7A6-F52A3D5DABCA}" destId="{56D46CBE-0F4D-BD42-B754-2914B5372A42}" srcOrd="0" destOrd="0" parTransId="{E7B71E52-B540-9B4C-9B67-EE5BB251A3BC}" sibTransId="{1D76AAC1-B056-5A4A-88B3-E670168A23F1}"/>
    <dgm:cxn modelId="{CCC19A4B-59D9-444F-943B-8364AC3A4758}" srcId="{49A545FD-486C-1C44-8CC2-5313C58E62A2}" destId="{FB36551F-B48E-094F-8D43-9C693DF48825}" srcOrd="0" destOrd="0" parTransId="{5AC6CDFA-31C5-964B-9D6C-B54A762EB7A9}" sibTransId="{02BAC670-4CB5-6849-8329-E89022E8CD39}"/>
    <dgm:cxn modelId="{67CBC0A6-F466-1D46-9373-002C9372148E}" srcId="{6F10F7E2-D4DE-7747-B7A6-F52A3D5DABCA}" destId="{49A545FD-486C-1C44-8CC2-5313C58E62A2}" srcOrd="2" destOrd="0" parTransId="{1487095F-4EA1-7D44-A797-34533A7A041E}" sibTransId="{CA5E9F0C-B560-E541-ABCA-00225945C5FE}"/>
    <dgm:cxn modelId="{CBED0922-E665-F948-9DE3-109586A9C022}" srcId="{C5E6D441-EF06-EF4D-90B3-52F52820AC8E}" destId="{126B939E-BF33-5B4B-B579-D68076FE36C4}" srcOrd="1" destOrd="0" parTransId="{ADE12266-3D46-0947-97B1-3B2CB7BF5E7C}" sibTransId="{9E5A9D12-2657-D245-883E-1AF29B9BAC4C}"/>
    <dgm:cxn modelId="{CF4E720C-2C10-EC49-9D79-3E2D4DC728D4}" type="presOf" srcId="{56D46CBE-0F4D-BD42-B754-2914B5372A42}" destId="{DB451E16-7B69-EF40-B0C7-BA2CB7580F19}" srcOrd="0" destOrd="0" presId="urn:microsoft.com/office/officeart/2005/8/layout/StepDownProcess"/>
    <dgm:cxn modelId="{657C4508-BE90-2D4E-9456-C0E37E518085}" type="presOf" srcId="{5464318D-B867-2148-86E0-7A206F7AE712}" destId="{FCD574A8-C104-8B48-861B-8B1CBB9195FE}" srcOrd="0" destOrd="0" presId="urn:microsoft.com/office/officeart/2005/8/layout/StepDownProcess"/>
    <dgm:cxn modelId="{19BBF20B-D739-4C46-B862-7CB88123F710}" type="presOf" srcId="{B999CEA0-1765-6B40-BA49-F80CE3873553}" destId="{8D2DDF08-F809-B743-8E43-72B3008309B7}" srcOrd="0" destOrd="1" presId="urn:microsoft.com/office/officeart/2005/8/layout/StepDownProcess"/>
    <dgm:cxn modelId="{FBCEB4F4-9FE0-F348-A126-8E266854EB36}" type="presOf" srcId="{6F10F7E2-D4DE-7747-B7A6-F52A3D5DABCA}" destId="{EB2CAAC5-85F4-B14E-B85B-25C0313EC4B8}" srcOrd="0" destOrd="0" presId="urn:microsoft.com/office/officeart/2005/8/layout/StepDownProcess"/>
    <dgm:cxn modelId="{CA6740A2-41BB-284E-86B6-29B6576AC39F}" type="presOf" srcId="{49A545FD-486C-1C44-8CC2-5313C58E62A2}" destId="{A534A79D-CD8B-8847-A29D-02AFF290AAB0}" srcOrd="0" destOrd="0" presId="urn:microsoft.com/office/officeart/2005/8/layout/StepDownProcess"/>
    <dgm:cxn modelId="{28DA710A-9E8C-5A4C-8DCB-F20A7F97276C}" type="presOf" srcId="{FB36551F-B48E-094F-8D43-9C693DF48825}" destId="{077EC9FF-475B-744F-A842-C2B6DEA25BCE}" srcOrd="0" destOrd="0" presId="urn:microsoft.com/office/officeart/2005/8/layout/StepDownProcess"/>
    <dgm:cxn modelId="{0A43EC17-7EAB-0644-ADB4-6BF42AF5457A}" type="presOf" srcId="{126B939E-BF33-5B4B-B579-D68076FE36C4}" destId="{FCD574A8-C104-8B48-861B-8B1CBB9195FE}" srcOrd="0" destOrd="1" presId="urn:microsoft.com/office/officeart/2005/8/layout/StepDownProcess"/>
    <dgm:cxn modelId="{2B087573-5BCB-C047-B423-AA4B5F4B9374}" type="presParOf" srcId="{EB2CAAC5-85F4-B14E-B85B-25C0313EC4B8}" destId="{60C61598-CD6A-3749-A209-91C50FA83ADF}" srcOrd="0" destOrd="0" presId="urn:microsoft.com/office/officeart/2005/8/layout/StepDownProcess"/>
    <dgm:cxn modelId="{711186D4-F8E2-624E-B800-9879F3E779A3}" type="presParOf" srcId="{60C61598-CD6A-3749-A209-91C50FA83ADF}" destId="{7E074CCB-B581-1F40-84EF-3353D28FA352}" srcOrd="0" destOrd="0" presId="urn:microsoft.com/office/officeart/2005/8/layout/StepDownProcess"/>
    <dgm:cxn modelId="{C4A27C0A-37DE-6C47-BC36-940E0C8C1E69}" type="presParOf" srcId="{60C61598-CD6A-3749-A209-91C50FA83ADF}" destId="{DB451E16-7B69-EF40-B0C7-BA2CB7580F19}" srcOrd="1" destOrd="0" presId="urn:microsoft.com/office/officeart/2005/8/layout/StepDownProcess"/>
    <dgm:cxn modelId="{76A6A1C8-C59E-EA40-8E5F-739F021A384F}" type="presParOf" srcId="{60C61598-CD6A-3749-A209-91C50FA83ADF}" destId="{8D2DDF08-F809-B743-8E43-72B3008309B7}" srcOrd="2" destOrd="0" presId="urn:microsoft.com/office/officeart/2005/8/layout/StepDownProcess"/>
    <dgm:cxn modelId="{1BDBB263-C344-D64A-90DB-35614F403362}" type="presParOf" srcId="{EB2CAAC5-85F4-B14E-B85B-25C0313EC4B8}" destId="{B6F7C371-D3D6-BF44-B4BE-C7B1282D4434}" srcOrd="1" destOrd="0" presId="urn:microsoft.com/office/officeart/2005/8/layout/StepDownProcess"/>
    <dgm:cxn modelId="{611ED398-75DD-9B4A-8687-FA218C12B7D1}" type="presParOf" srcId="{EB2CAAC5-85F4-B14E-B85B-25C0313EC4B8}" destId="{15BB6BEA-9EB9-7C40-95B5-3DBECF62F948}" srcOrd="2" destOrd="0" presId="urn:microsoft.com/office/officeart/2005/8/layout/StepDownProcess"/>
    <dgm:cxn modelId="{4E0D05D4-7378-8948-8097-36B76D14C704}" type="presParOf" srcId="{15BB6BEA-9EB9-7C40-95B5-3DBECF62F948}" destId="{C94CD33A-DCB5-8D44-A4C7-417D9EB5089F}" srcOrd="0" destOrd="0" presId="urn:microsoft.com/office/officeart/2005/8/layout/StepDownProcess"/>
    <dgm:cxn modelId="{79C6363E-722D-E54B-8C95-C40F6F7CCA5E}" type="presParOf" srcId="{15BB6BEA-9EB9-7C40-95B5-3DBECF62F948}" destId="{059E2D37-2BFC-BC4C-89E1-FBB9E9E94593}" srcOrd="1" destOrd="0" presId="urn:microsoft.com/office/officeart/2005/8/layout/StepDownProcess"/>
    <dgm:cxn modelId="{2B517D5A-EA4E-6846-A064-522E923EC35B}" type="presParOf" srcId="{15BB6BEA-9EB9-7C40-95B5-3DBECF62F948}" destId="{FCD574A8-C104-8B48-861B-8B1CBB9195FE}" srcOrd="2" destOrd="0" presId="urn:microsoft.com/office/officeart/2005/8/layout/StepDownProcess"/>
    <dgm:cxn modelId="{77A8F255-B845-0D4A-9B77-EEC7F5F47EF1}" type="presParOf" srcId="{EB2CAAC5-85F4-B14E-B85B-25C0313EC4B8}" destId="{87FB15DF-9616-F849-9778-B834BCF5CAD1}" srcOrd="3" destOrd="0" presId="urn:microsoft.com/office/officeart/2005/8/layout/StepDownProcess"/>
    <dgm:cxn modelId="{987A3F58-E645-294D-B222-E4E92194D41B}" type="presParOf" srcId="{EB2CAAC5-85F4-B14E-B85B-25C0313EC4B8}" destId="{CCC743DE-EBBD-3E47-BC10-DC48F35E87DA}" srcOrd="4" destOrd="0" presId="urn:microsoft.com/office/officeart/2005/8/layout/StepDownProcess"/>
    <dgm:cxn modelId="{1431A8FA-AEF7-F444-B652-78B01A513E42}" type="presParOf" srcId="{CCC743DE-EBBD-3E47-BC10-DC48F35E87DA}" destId="{A534A79D-CD8B-8847-A29D-02AFF290AAB0}" srcOrd="0" destOrd="0" presId="urn:microsoft.com/office/officeart/2005/8/layout/StepDownProcess"/>
    <dgm:cxn modelId="{EC34F69A-B295-AE44-9D0C-6274EED5C5AF}" type="presParOf" srcId="{CCC743DE-EBBD-3E47-BC10-DC48F35E87DA}" destId="{077EC9FF-475B-744F-A842-C2B6DEA25BCE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74CCB-B581-1F40-84EF-3353D28FA352}">
      <dsp:nvSpPr>
        <dsp:cNvPr id="0" name=""/>
        <dsp:cNvSpPr/>
      </dsp:nvSpPr>
      <dsp:spPr>
        <a:xfrm rot="5400000">
          <a:off x="439598" y="1347141"/>
          <a:ext cx="1186471" cy="135075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B451E16-7B69-EF40-B0C7-BA2CB7580F19}">
      <dsp:nvSpPr>
        <dsp:cNvPr id="0" name=""/>
        <dsp:cNvSpPr/>
      </dsp:nvSpPr>
      <dsp:spPr>
        <a:xfrm>
          <a:off x="219322" y="20156"/>
          <a:ext cx="1997319" cy="139805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Rabbit Hole / Trailhead</a:t>
          </a:r>
          <a:endParaRPr lang="en-US" sz="2500" kern="1200" dirty="0"/>
        </a:p>
      </dsp:txBody>
      <dsp:txXfrm>
        <a:off x="287582" y="88416"/>
        <a:ext cx="1860799" cy="1261538"/>
      </dsp:txXfrm>
    </dsp:sp>
    <dsp:sp modelId="{8D2DDF08-F809-B743-8E43-72B3008309B7}">
      <dsp:nvSpPr>
        <dsp:cNvPr id="0" name=""/>
        <dsp:cNvSpPr/>
      </dsp:nvSpPr>
      <dsp:spPr>
        <a:xfrm>
          <a:off x="2382898" y="175177"/>
          <a:ext cx="3017261" cy="1129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Call to action / investigation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Multiple entry points</a:t>
          </a:r>
          <a:endParaRPr lang="en-US" sz="2000" kern="1200" dirty="0"/>
        </a:p>
      </dsp:txBody>
      <dsp:txXfrm>
        <a:off x="2382898" y="175177"/>
        <a:ext cx="3017261" cy="1129972"/>
      </dsp:txXfrm>
    </dsp:sp>
    <dsp:sp modelId="{C94CD33A-DCB5-8D44-A4C7-417D9EB5089F}">
      <dsp:nvSpPr>
        <dsp:cNvPr id="0" name=""/>
        <dsp:cNvSpPr/>
      </dsp:nvSpPr>
      <dsp:spPr>
        <a:xfrm rot="5400000">
          <a:off x="2107482" y="3061333"/>
          <a:ext cx="1186471" cy="135075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59E2D37-2BFC-BC4C-89E1-FBB9E9E94593}">
      <dsp:nvSpPr>
        <dsp:cNvPr id="0" name=""/>
        <dsp:cNvSpPr/>
      </dsp:nvSpPr>
      <dsp:spPr>
        <a:xfrm>
          <a:off x="1757838" y="1652044"/>
          <a:ext cx="1997319" cy="139805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Game Events</a:t>
          </a:r>
          <a:endParaRPr lang="en-US" sz="2500" kern="1200" dirty="0"/>
        </a:p>
      </dsp:txBody>
      <dsp:txXfrm>
        <a:off x="1826098" y="1720304"/>
        <a:ext cx="1860799" cy="1261538"/>
      </dsp:txXfrm>
    </dsp:sp>
    <dsp:sp modelId="{FCD574A8-C104-8B48-861B-8B1CBB9195FE}">
      <dsp:nvSpPr>
        <dsp:cNvPr id="0" name=""/>
        <dsp:cNvSpPr/>
      </dsp:nvSpPr>
      <dsp:spPr>
        <a:xfrm>
          <a:off x="4035110" y="1472408"/>
          <a:ext cx="3563243" cy="1660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Progress story via fragments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Player / Tech Interaction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Player / Player Interaction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Player / Designer Interaction</a:t>
          </a:r>
          <a:endParaRPr lang="en-US" sz="2000" kern="1200" dirty="0"/>
        </a:p>
      </dsp:txBody>
      <dsp:txXfrm>
        <a:off x="4035110" y="1472408"/>
        <a:ext cx="3563243" cy="1660551"/>
      </dsp:txXfrm>
    </dsp:sp>
    <dsp:sp modelId="{A534A79D-CD8B-8847-A29D-02AFF290AAB0}">
      <dsp:nvSpPr>
        <dsp:cNvPr id="0" name=""/>
        <dsp:cNvSpPr/>
      </dsp:nvSpPr>
      <dsp:spPr>
        <a:xfrm>
          <a:off x="3482704" y="3313228"/>
          <a:ext cx="1997319" cy="139805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Endgame</a:t>
          </a:r>
          <a:endParaRPr lang="en-US" sz="2500" kern="1200" dirty="0"/>
        </a:p>
      </dsp:txBody>
      <dsp:txXfrm>
        <a:off x="3550964" y="3381488"/>
        <a:ext cx="1860799" cy="1261538"/>
      </dsp:txXfrm>
    </dsp:sp>
    <dsp:sp modelId="{077EC9FF-475B-744F-A842-C2B6DEA25BCE}">
      <dsp:nvSpPr>
        <dsp:cNvPr id="0" name=""/>
        <dsp:cNvSpPr/>
      </dsp:nvSpPr>
      <dsp:spPr>
        <a:xfrm>
          <a:off x="5681512" y="3261737"/>
          <a:ext cx="2131574" cy="1129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Climax / Tie into related media</a:t>
          </a:r>
          <a:endParaRPr lang="en-US" sz="2700" kern="1200" dirty="0"/>
        </a:p>
      </dsp:txBody>
      <dsp:txXfrm>
        <a:off x="5681512" y="3261737"/>
        <a:ext cx="2131574" cy="1129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EE771-41DD-C94A-B5C1-9289237076A9}" type="datetimeFigureOut">
              <a:rPr lang="en-US" smtClean="0"/>
              <a:t>2/15/16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A7132-5D99-8B42-BF43-83AC0CB4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93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 9000 players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A7132-5D99-8B42-BF43-83AC0CB4E4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3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2/15/16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2/15/16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2/15/16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2/15/16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2/15/16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2/15/16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uarespace.com" TargetMode="External"/><Relationship Id="rId4" Type="http://schemas.openxmlformats.org/officeDocument/2006/relationships/hyperlink" Target="http://www.twilio.com" TargetMode="External"/><Relationship Id="rId5" Type="http://schemas.openxmlformats.org/officeDocument/2006/relationships/hyperlink" Target="http://voice.google.com" TargetMode="External"/><Relationship Id="rId6" Type="http://schemas.openxmlformats.org/officeDocument/2006/relationships/hyperlink" Target="http://www.asana.com" TargetMode="External"/><Relationship Id="rId7" Type="http://schemas.openxmlformats.org/officeDocument/2006/relationships/hyperlink" Target="http://argn.com" TargetMode="External"/><Relationship Id="rId8" Type="http://schemas.openxmlformats.org/officeDocument/2006/relationships/hyperlink" Target="http://wikibruce.com" TargetMode="External"/><Relationship Id="rId9" Type="http://schemas.openxmlformats.org/officeDocument/2006/relationships/hyperlink" Target="http://forums.unfiction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eebly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Noah Solnick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alternate </a:t>
            </a:r>
            <a:br>
              <a:rPr lang="en-US" dirty="0" smtClean="0"/>
            </a:br>
            <a:r>
              <a:rPr lang="en-US" dirty="0" smtClean="0"/>
              <a:t>reality </a:t>
            </a:r>
            <a:br>
              <a:rPr lang="en-US" dirty="0" smtClean="0"/>
            </a:br>
            <a:r>
              <a:rPr lang="en-US" dirty="0" smtClean="0"/>
              <a:t>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79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0070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292934"/>
                </a:solidFill>
              </a:rPr>
              <a:t> Define your ARG (Scale / Persistent vs. Activity based)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292934"/>
                </a:solidFill>
              </a:rPr>
              <a:t> Create the story arc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292934"/>
                </a:solidFill>
              </a:rPr>
              <a:t> Select locations 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292934"/>
                </a:solidFill>
              </a:rPr>
              <a:t> Create a </a:t>
            </a:r>
            <a:r>
              <a:rPr lang="en-US" sz="3200" dirty="0">
                <a:solidFill>
                  <a:srgbClr val="292934"/>
                </a:solidFill>
              </a:rPr>
              <a:t>m</a:t>
            </a:r>
            <a:r>
              <a:rPr lang="en-US" sz="3200" dirty="0" smtClean="0">
                <a:solidFill>
                  <a:srgbClr val="292934"/>
                </a:solidFill>
              </a:rPr>
              <a:t>edia plan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292934"/>
                </a:solidFill>
              </a:rPr>
              <a:t> Create artistic assets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292934"/>
                </a:solidFill>
              </a:rPr>
              <a:t> Put </a:t>
            </a:r>
            <a:r>
              <a:rPr lang="en-US" sz="3200" dirty="0">
                <a:solidFill>
                  <a:srgbClr val="292934"/>
                </a:solidFill>
              </a:rPr>
              <a:t>together a timeline </a:t>
            </a:r>
          </a:p>
          <a:p>
            <a:endParaRPr lang="en-US" sz="3200" dirty="0" smtClean="0">
              <a:solidFill>
                <a:srgbClr val="292934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an </a:t>
            </a:r>
            <a:r>
              <a:rPr lang="en-US" dirty="0" err="1" smtClean="0"/>
              <a:t>arg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9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292934"/>
                </a:solidFill>
              </a:rPr>
              <a:t> Playtest playtest playtest</a:t>
            </a:r>
          </a:p>
          <a:p>
            <a:r>
              <a:rPr lang="en-US" sz="3200" dirty="0" smtClean="0">
                <a:solidFill>
                  <a:srgbClr val="292934"/>
                </a:solidFill>
              </a:rPr>
              <a:t> Expect audience attrition </a:t>
            </a:r>
          </a:p>
          <a:p>
            <a:r>
              <a:rPr lang="en-US" sz="3200" dirty="0" smtClean="0">
                <a:solidFill>
                  <a:srgbClr val="292934"/>
                </a:solidFill>
              </a:rPr>
              <a:t> T.I.N.A.G. may not work for all audiences</a:t>
            </a:r>
          </a:p>
          <a:p>
            <a:r>
              <a:rPr lang="en-US" sz="3200" dirty="0" smtClean="0">
                <a:solidFill>
                  <a:srgbClr val="292934"/>
                </a:solidFill>
              </a:rPr>
              <a:t> Challenging but not </a:t>
            </a:r>
            <a:r>
              <a:rPr lang="en-US" sz="3200" i="1" dirty="0" smtClean="0">
                <a:solidFill>
                  <a:srgbClr val="292934"/>
                </a:solidFill>
              </a:rPr>
              <a:t>too</a:t>
            </a:r>
            <a:r>
              <a:rPr lang="en-US" sz="3200" dirty="0" smtClean="0">
                <a:solidFill>
                  <a:srgbClr val="292934"/>
                </a:solidFill>
              </a:rPr>
              <a:t> challenging</a:t>
            </a:r>
          </a:p>
          <a:p>
            <a:r>
              <a:rPr lang="en-US" sz="3200" dirty="0" smtClean="0">
                <a:solidFill>
                  <a:srgbClr val="292934"/>
                </a:solidFill>
              </a:rPr>
              <a:t> Allow for flexibility in story – monitor user base </a:t>
            </a:r>
          </a:p>
          <a:p>
            <a:r>
              <a:rPr lang="en-US" sz="3200" dirty="0" smtClean="0">
                <a:solidFill>
                  <a:srgbClr val="292934"/>
                </a:solidFill>
              </a:rPr>
              <a:t> Create the unexpected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33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92934"/>
                </a:solidFill>
              </a:rPr>
              <a:t>Hosting</a:t>
            </a:r>
          </a:p>
          <a:p>
            <a:pPr lvl="1"/>
            <a:r>
              <a:rPr lang="en-US" dirty="0" err="1" smtClean="0">
                <a:solidFill>
                  <a:srgbClr val="292934"/>
                </a:solidFill>
              </a:rPr>
              <a:t>Weebly</a:t>
            </a:r>
            <a:r>
              <a:rPr lang="en-US" dirty="0" smtClean="0">
                <a:solidFill>
                  <a:srgbClr val="292934"/>
                </a:solidFill>
              </a:rPr>
              <a:t> - </a:t>
            </a:r>
            <a:r>
              <a:rPr lang="en-US" dirty="0">
                <a:solidFill>
                  <a:srgbClr val="292934"/>
                </a:solidFill>
                <a:hlinkClick r:id="rId2"/>
              </a:rPr>
              <a:t>http://www.weebly.com</a:t>
            </a:r>
            <a:r>
              <a:rPr lang="en-US" dirty="0" smtClean="0">
                <a:solidFill>
                  <a:srgbClr val="292934"/>
                </a:solidFill>
                <a:hlinkClick r:id="rId2"/>
              </a:rPr>
              <a:t>/</a:t>
            </a:r>
            <a:endParaRPr lang="en-US" dirty="0" smtClean="0">
              <a:solidFill>
                <a:srgbClr val="292934"/>
              </a:solidFill>
            </a:endParaRPr>
          </a:p>
          <a:p>
            <a:pPr lvl="1"/>
            <a:r>
              <a:rPr lang="en-US" dirty="0" err="1" smtClean="0">
                <a:solidFill>
                  <a:srgbClr val="292934"/>
                </a:solidFill>
              </a:rPr>
              <a:t>Squarespace</a:t>
            </a:r>
            <a:r>
              <a:rPr lang="en-US" dirty="0" smtClean="0">
                <a:solidFill>
                  <a:srgbClr val="292934"/>
                </a:solidFill>
              </a:rPr>
              <a:t> – </a:t>
            </a:r>
            <a:r>
              <a:rPr lang="en-US" dirty="0" smtClean="0">
                <a:solidFill>
                  <a:srgbClr val="292934"/>
                </a:solidFill>
                <a:hlinkClick r:id="rId3"/>
              </a:rPr>
              <a:t>http://www.squarespace.com</a:t>
            </a:r>
            <a:endParaRPr lang="en-US" dirty="0">
              <a:solidFill>
                <a:srgbClr val="292934"/>
              </a:solidFill>
            </a:endParaRPr>
          </a:p>
          <a:p>
            <a:r>
              <a:rPr lang="en-US" dirty="0" smtClean="0">
                <a:solidFill>
                  <a:srgbClr val="292934"/>
                </a:solidFill>
              </a:rPr>
              <a:t>Phone Numbers / SMS</a:t>
            </a:r>
          </a:p>
          <a:p>
            <a:pPr lvl="1"/>
            <a:r>
              <a:rPr lang="en-US" dirty="0" err="1" smtClean="0">
                <a:solidFill>
                  <a:srgbClr val="292934"/>
                </a:solidFill>
              </a:rPr>
              <a:t>Twilio</a:t>
            </a:r>
            <a:r>
              <a:rPr lang="en-US" dirty="0" smtClean="0">
                <a:solidFill>
                  <a:srgbClr val="292934"/>
                </a:solidFill>
              </a:rPr>
              <a:t> – </a:t>
            </a:r>
            <a:r>
              <a:rPr lang="en-US" dirty="0" smtClean="0">
                <a:solidFill>
                  <a:srgbClr val="292934"/>
                </a:solidFill>
                <a:hlinkClick r:id="rId4"/>
              </a:rPr>
              <a:t>http://www.twilio.com</a:t>
            </a:r>
            <a:endParaRPr lang="en-US" dirty="0" smtClean="0">
              <a:solidFill>
                <a:srgbClr val="292934"/>
              </a:solidFill>
            </a:endParaRPr>
          </a:p>
          <a:p>
            <a:pPr lvl="1"/>
            <a:r>
              <a:rPr lang="en-US" dirty="0" smtClean="0">
                <a:solidFill>
                  <a:srgbClr val="292934"/>
                </a:solidFill>
              </a:rPr>
              <a:t>Google Voice – </a:t>
            </a:r>
            <a:r>
              <a:rPr lang="en-US" dirty="0" smtClean="0">
                <a:solidFill>
                  <a:srgbClr val="292934"/>
                </a:solidFill>
                <a:hlinkClick r:id="rId5"/>
              </a:rPr>
              <a:t>http://voice.google.com</a:t>
            </a:r>
            <a:endParaRPr lang="en-US" dirty="0" smtClean="0">
              <a:solidFill>
                <a:srgbClr val="292934"/>
              </a:solidFill>
            </a:endParaRPr>
          </a:p>
          <a:p>
            <a:r>
              <a:rPr lang="en-US" dirty="0" smtClean="0">
                <a:solidFill>
                  <a:srgbClr val="292934"/>
                </a:solidFill>
              </a:rPr>
              <a:t>Project </a:t>
            </a:r>
            <a:r>
              <a:rPr lang="en-US" dirty="0">
                <a:solidFill>
                  <a:srgbClr val="292934"/>
                </a:solidFill>
              </a:rPr>
              <a:t>Management </a:t>
            </a:r>
            <a:endParaRPr lang="en-US" dirty="0" smtClean="0">
              <a:solidFill>
                <a:srgbClr val="292934"/>
              </a:solidFill>
            </a:endParaRPr>
          </a:p>
          <a:p>
            <a:pPr lvl="1"/>
            <a:r>
              <a:rPr lang="en-US" dirty="0" smtClean="0">
                <a:solidFill>
                  <a:srgbClr val="292934"/>
                </a:solidFill>
              </a:rPr>
              <a:t>Asana – </a:t>
            </a:r>
            <a:r>
              <a:rPr lang="en-US" dirty="0" smtClean="0">
                <a:solidFill>
                  <a:srgbClr val="292934"/>
                </a:solidFill>
                <a:hlinkClick r:id="rId6"/>
              </a:rPr>
              <a:t>http://www.asana.com</a:t>
            </a:r>
            <a:endParaRPr lang="en-US" dirty="0" smtClean="0">
              <a:solidFill>
                <a:srgbClr val="292934"/>
              </a:solidFill>
            </a:endParaRPr>
          </a:p>
          <a:p>
            <a:r>
              <a:rPr lang="en-US" dirty="0" smtClean="0">
                <a:solidFill>
                  <a:srgbClr val="292934"/>
                </a:solidFill>
              </a:rPr>
              <a:t>Further ARG Information</a:t>
            </a:r>
            <a:endParaRPr lang="en-US" dirty="0">
              <a:solidFill>
                <a:srgbClr val="292934"/>
              </a:solidFill>
            </a:endParaRPr>
          </a:p>
          <a:p>
            <a:pPr lvl="1"/>
            <a:r>
              <a:rPr lang="en-US" dirty="0">
                <a:solidFill>
                  <a:srgbClr val="292934"/>
                </a:solidFill>
              </a:rPr>
              <a:t>Alternate Reality Gaming Network - </a:t>
            </a:r>
            <a:r>
              <a:rPr lang="en-US" dirty="0">
                <a:solidFill>
                  <a:srgbClr val="292934"/>
                </a:solidFill>
                <a:hlinkClick r:id="rId7"/>
              </a:rPr>
              <a:t>http://argn.com</a:t>
            </a:r>
            <a:endParaRPr lang="en-US" dirty="0">
              <a:solidFill>
                <a:srgbClr val="292934"/>
              </a:solidFill>
            </a:endParaRPr>
          </a:p>
          <a:p>
            <a:pPr lvl="1"/>
            <a:r>
              <a:rPr lang="en-US" dirty="0">
                <a:solidFill>
                  <a:srgbClr val="292934"/>
                </a:solidFill>
              </a:rPr>
              <a:t>ARG blog and wikis for active ARGs - </a:t>
            </a:r>
            <a:r>
              <a:rPr lang="en-US" dirty="0">
                <a:solidFill>
                  <a:srgbClr val="292934"/>
                </a:solidFill>
                <a:hlinkClick r:id="rId8"/>
              </a:rPr>
              <a:t>http://wikibruce.com</a:t>
            </a:r>
            <a:endParaRPr lang="en-US" dirty="0">
              <a:solidFill>
                <a:srgbClr val="292934"/>
              </a:solidFill>
            </a:endParaRPr>
          </a:p>
          <a:p>
            <a:pPr lvl="1"/>
            <a:r>
              <a:rPr lang="en-US" dirty="0" err="1">
                <a:solidFill>
                  <a:srgbClr val="292934"/>
                </a:solidFill>
              </a:rPr>
              <a:t>Unfiction</a:t>
            </a:r>
            <a:r>
              <a:rPr lang="en-US" dirty="0">
                <a:solidFill>
                  <a:srgbClr val="292934"/>
                </a:solidFill>
              </a:rPr>
              <a:t> ARG Forums – </a:t>
            </a:r>
            <a:r>
              <a:rPr lang="en-US" dirty="0">
                <a:solidFill>
                  <a:srgbClr val="292934"/>
                </a:solidFill>
                <a:hlinkClick r:id="rId9"/>
              </a:rPr>
              <a:t>http://forums.unfiction.com</a:t>
            </a:r>
            <a:endParaRPr lang="en-US" dirty="0">
              <a:solidFill>
                <a:srgbClr val="292934"/>
              </a:solidFill>
            </a:endParaRPr>
          </a:p>
          <a:p>
            <a:pPr lvl="1"/>
            <a:endParaRPr lang="en-US" dirty="0">
              <a:solidFill>
                <a:srgbClr val="292934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03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3419" y="2052960"/>
            <a:ext cx="6558381" cy="18288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Noah Solnick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work in progress:</a:t>
            </a:r>
            <a:br>
              <a:rPr lang="en-US" sz="2800" dirty="0" smtClean="0"/>
            </a:br>
            <a:r>
              <a:rPr lang="en-US" sz="2400" dirty="0" smtClean="0"/>
              <a:t>http://</a:t>
            </a:r>
            <a:r>
              <a:rPr lang="en-US" sz="2400" dirty="0" err="1" smtClean="0"/>
              <a:t>www.contactdalian.com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59363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F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91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85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54240" cy="69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12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ARG. Not just a word pirates say.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5335" y="2551548"/>
            <a:ext cx="716115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/>
              <a:t>?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530610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47967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 Humans = Story Absorbing Machines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 For Creators: Marketing</a:t>
            </a:r>
          </a:p>
          <a:p>
            <a:pPr lvl="1"/>
            <a:r>
              <a:rPr lang="en-US" sz="3400" dirty="0" smtClean="0">
                <a:solidFill>
                  <a:schemeClr val="tx1"/>
                </a:solidFill>
              </a:rPr>
              <a:t> Building a brand</a:t>
            </a:r>
          </a:p>
          <a:p>
            <a:pPr lvl="1"/>
            <a:r>
              <a:rPr lang="en-US" sz="3400" dirty="0">
                <a:solidFill>
                  <a:schemeClr val="tx1"/>
                </a:solidFill>
              </a:rPr>
              <a:t> </a:t>
            </a:r>
            <a:r>
              <a:rPr lang="en-US" sz="3400" dirty="0" smtClean="0">
                <a:solidFill>
                  <a:schemeClr val="tx1"/>
                </a:solidFill>
              </a:rPr>
              <a:t>Promoting a cause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 For Players</a:t>
            </a:r>
          </a:p>
          <a:p>
            <a:pPr lvl="1"/>
            <a:r>
              <a:rPr lang="en-US" sz="3400" dirty="0">
                <a:solidFill>
                  <a:schemeClr val="tx1"/>
                </a:solidFill>
              </a:rPr>
              <a:t> </a:t>
            </a:r>
            <a:r>
              <a:rPr lang="en-US" sz="3400" dirty="0" smtClean="0">
                <a:solidFill>
                  <a:schemeClr val="tx1"/>
                </a:solidFill>
              </a:rPr>
              <a:t>Work together as a community </a:t>
            </a:r>
          </a:p>
          <a:p>
            <a:pPr lvl="1"/>
            <a:r>
              <a:rPr lang="en-US" sz="3400" dirty="0" smtClean="0">
                <a:solidFill>
                  <a:schemeClr val="tx1"/>
                </a:solidFill>
              </a:rPr>
              <a:t> Make reality more engaging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it good for?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69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ipos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99" y="0"/>
            <a:ext cx="4626872" cy="694030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807187" y="2429440"/>
            <a:ext cx="5054600" cy="2540000"/>
            <a:chOff x="3807187" y="2429440"/>
            <a:chExt cx="5054600" cy="2540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7187" y="2429440"/>
              <a:ext cx="5054600" cy="2540000"/>
            </a:xfrm>
            <a:prstGeom prst="rect">
              <a:avLst/>
            </a:prstGeom>
            <a:ln w="57150" cmpd="sng">
              <a:solidFill>
                <a:schemeClr val="bg1"/>
              </a:solidFill>
            </a:ln>
          </p:spPr>
        </p:pic>
        <p:sp>
          <p:nvSpPr>
            <p:cNvPr id="5" name="Rectangle 4"/>
            <p:cNvSpPr/>
            <p:nvPr/>
          </p:nvSpPr>
          <p:spPr>
            <a:xfrm>
              <a:off x="4468376" y="3304069"/>
              <a:ext cx="3598218" cy="517363"/>
            </a:xfrm>
            <a:prstGeom prst="rect">
              <a:avLst/>
            </a:pr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7154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lo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59" y="247517"/>
            <a:ext cx="3441700" cy="3975100"/>
          </a:xfrm>
          <a:prstGeom prst="rect">
            <a:avLst/>
          </a:prstGeom>
        </p:spPr>
      </p:pic>
      <p:pic>
        <p:nvPicPr>
          <p:cNvPr id="6" name="Picture 5" descr="beesphon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73" y="3586430"/>
            <a:ext cx="4064000" cy="303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87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BIHDT_Jok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526" y="1591185"/>
            <a:ext cx="5301173" cy="3808009"/>
          </a:xfrm>
          <a:prstGeom prst="rect">
            <a:avLst/>
          </a:prstGeom>
        </p:spPr>
      </p:pic>
      <p:pic>
        <p:nvPicPr>
          <p:cNvPr id="3" name="Picture 2" descr="Cak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72" y="180195"/>
            <a:ext cx="2814771" cy="2111078"/>
          </a:xfrm>
          <a:prstGeom prst="rect">
            <a:avLst/>
          </a:prstGeom>
        </p:spPr>
      </p:pic>
      <p:pic>
        <p:nvPicPr>
          <p:cNvPr id="4" name="Picture 3" descr="Insid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805" y="2416336"/>
            <a:ext cx="2866799" cy="2150099"/>
          </a:xfrm>
          <a:prstGeom prst="rect">
            <a:avLst/>
          </a:prstGeom>
        </p:spPr>
      </p:pic>
      <p:pic>
        <p:nvPicPr>
          <p:cNvPr id="5" name="Picture 4" descr="Packag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654" y="4505487"/>
            <a:ext cx="2982346" cy="223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78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701609"/>
              </p:ext>
            </p:extLst>
          </p:nvPr>
        </p:nvGraphicFramePr>
        <p:xfrm>
          <a:off x="463313" y="1719071"/>
          <a:ext cx="8291070" cy="4711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3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Pixel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1726</TotalTime>
  <Words>251</Words>
  <Application>Microsoft Macintosh PowerPoint</Application>
  <PresentationFormat>On-screen Show (4:3)</PresentationFormat>
  <Paragraphs>55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Grid</vt:lpstr>
      <vt:lpstr>Building an alternate  reality  game</vt:lpstr>
      <vt:lpstr>PowerPoint Presentation</vt:lpstr>
      <vt:lpstr>PowerPoint Presentation</vt:lpstr>
      <vt:lpstr>ARG. Not just a word pirates say.</vt:lpstr>
      <vt:lpstr>What’s it good for?</vt:lpstr>
      <vt:lpstr>PowerPoint Presentation</vt:lpstr>
      <vt:lpstr>PowerPoint Presentation</vt:lpstr>
      <vt:lpstr>PowerPoint Presentation</vt:lpstr>
      <vt:lpstr>format</vt:lpstr>
      <vt:lpstr>Build an arg</vt:lpstr>
      <vt:lpstr>Tips</vt:lpstr>
      <vt:lpstr>Resources</vt:lpstr>
      <vt:lpstr> Thank you!  Noah Solnick   work in progress: http://www.contactdalian.com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Solnick</dc:creator>
  <cp:lastModifiedBy>Noah Solnick</cp:lastModifiedBy>
  <cp:revision>17</cp:revision>
  <dcterms:created xsi:type="dcterms:W3CDTF">2013-03-21T13:43:35Z</dcterms:created>
  <dcterms:modified xsi:type="dcterms:W3CDTF">2016-02-15T05:47:03Z</dcterms:modified>
</cp:coreProperties>
</file>