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EC2E6-B3F4-8694-B6E1-311790F9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DECC54-C5BA-13F1-92A8-87F4A91A1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C8E3B-6E55-B464-1385-623C1E2A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E53FDF-FB50-29DB-1739-D1CEC8CE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0FACB-BC55-7074-AA35-B46C9A69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5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500B9-57E1-9673-4E9D-FE8E0B44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9FC3F3-26AB-81DF-159D-92B3290E1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1BA3D-EA6E-8995-BC4F-7D67DB29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2E6E9-D485-F3EC-F4D7-2767585F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3AF8F6-71AB-291F-0009-4D0290A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8E306A-0009-2B0D-B10E-66DFDF9A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FA8FA6-1FBD-CA88-A99F-4480A481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A3D66-48EE-FA41-8FAE-06BFDA47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2039A8-9FFB-B89F-A791-84A3DED5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EED51-B9B1-241B-BE49-E65C3F98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89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C161-17B2-E6D3-9240-ED10209A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93B28-278A-F86C-18F7-6DFEB1AC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C5B75-3089-6916-A484-8F9B0B43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2DDF7-162C-332F-60C7-76DBA38F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2DFED3-5A21-EA9B-6392-93A5460F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3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F4CF7-84AB-57A0-EB07-DC1227BC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58D15-AC51-77BF-45E3-6EA95C3E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A7D46-A415-9321-C4C5-10508D62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7F4F15-B926-1EC7-5DB8-E9A712A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EEA42-4B7C-1A00-80F6-83D21B84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3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D653C-7262-7B78-C181-AA4052C9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DA6A9-7320-D3DB-3394-67E8854B5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5A56AE-152B-88F6-4803-531C0E35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52AD90-C46D-A645-548D-335662B3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80CA04-B4C8-BE27-31DD-BBB7CFF0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6A27C-CAC8-AAF2-9C22-9F4E66BC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1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79FE8-AB11-21CD-8429-D05F8D41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F837A8-A191-5D9C-692A-51CB3CF7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179001-0E64-F0B3-ACE5-03F79168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86B4D1-E360-3DCF-5E61-A8508CAE0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FD2696-E245-AF5F-6520-4AD33E86B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1BBF5E-C0C4-7626-7630-A734B139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B563F2-D080-6D47-B9AA-56A0C862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F6346E-12BC-33BD-D4A3-066D7ADD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3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A400F-F9A6-109C-EB05-165CAB75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881EE1-349D-EE3E-AF12-EF059F9B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655C3E-F1E4-ADB0-6281-0A2E4535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20930F-64FA-3169-B16D-4C230170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1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9BAE36-1EB3-FC7B-B845-8A7F8B30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5BF186-7349-03C6-C917-A8BB4E94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1AB435-9BEF-6060-3D1E-85C96EE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8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9B125-0731-5505-4D46-F84A2ED7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9830A-9345-BA42-1392-2334AEBE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4CE6B3-B104-ECBD-58D9-3031B11E2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80E4D8-5028-0616-F3F4-6D5AD1F4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1F5DBB-F264-2A09-FF0F-CF9B598C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7293D2-80BD-6C38-14DA-2096DC74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096CD-58DC-7E32-A6EE-E5413C73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D40619-50F2-CC61-A504-8E4D78514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426B2-9753-DF6B-3D9C-528ACD89A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32B93-8E88-EAE9-9BD4-98D29769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373DD9-F969-6852-1A3F-3BAAB54F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237832-9C6E-012A-61DB-65194A2E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278EDD-9C10-20C4-91A0-89EFD57C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37AF14-F39B-12DC-9BB6-68F1E2763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E4CC59-E2F4-C06A-2FC2-78262CD36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13C2-AC9B-4CE4-BDB8-07EB8AC5C486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EA3DA9-559A-C526-9162-33D248EA5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71EA6-10B6-0672-72D7-23035D728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D57F-0A49-4210-89A2-6783C6938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59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CD29D62-4110-16CA-23C5-032C147CDBBC}"/>
              </a:ext>
            </a:extLst>
          </p:cNvPr>
          <p:cNvSpPr/>
          <p:nvPr/>
        </p:nvSpPr>
        <p:spPr>
          <a:xfrm>
            <a:off x="7750206" y="1"/>
            <a:ext cx="4441794" cy="6858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  <a:alpha val="4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27B4442-6856-3C05-1EC6-1FD27622C287}"/>
              </a:ext>
            </a:extLst>
          </p:cNvPr>
          <p:cNvSpPr/>
          <p:nvPr/>
        </p:nvSpPr>
        <p:spPr>
          <a:xfrm>
            <a:off x="27601" y="1331650"/>
            <a:ext cx="7571684" cy="24857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  <a:alpha val="4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2738317-9D39-E4CB-F2F9-EE80DE06C710}"/>
              </a:ext>
            </a:extLst>
          </p:cNvPr>
          <p:cNvSpPr/>
          <p:nvPr/>
        </p:nvSpPr>
        <p:spPr>
          <a:xfrm>
            <a:off x="27601" y="3879542"/>
            <a:ext cx="4109393" cy="29784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  <a:alpha val="4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063453B-128A-60B6-094C-D01BE3A51205}"/>
              </a:ext>
            </a:extLst>
          </p:cNvPr>
          <p:cNvSpPr/>
          <p:nvPr/>
        </p:nvSpPr>
        <p:spPr>
          <a:xfrm>
            <a:off x="4219340" y="3879542"/>
            <a:ext cx="3379945" cy="29784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  <a:alpha val="4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01CBA36-C275-6A49-9A65-CC92B7AB93DD}"/>
              </a:ext>
            </a:extLst>
          </p:cNvPr>
          <p:cNvSpPr/>
          <p:nvPr/>
        </p:nvSpPr>
        <p:spPr>
          <a:xfrm>
            <a:off x="27601" y="24413"/>
            <a:ext cx="2662333" cy="12450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  <a:alpha val="4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1698A4A-1175-9CD6-BDB5-0B9E1BFEC03C}"/>
              </a:ext>
            </a:extLst>
          </p:cNvPr>
          <p:cNvSpPr/>
          <p:nvPr/>
        </p:nvSpPr>
        <p:spPr>
          <a:xfrm>
            <a:off x="2743202" y="24413"/>
            <a:ext cx="2662333" cy="12450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  <a:alpha val="4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DBBC87B-80FA-747B-3C26-4516EBCC499A}"/>
              </a:ext>
            </a:extLst>
          </p:cNvPr>
          <p:cNvSpPr/>
          <p:nvPr/>
        </p:nvSpPr>
        <p:spPr>
          <a:xfrm>
            <a:off x="5458804" y="24413"/>
            <a:ext cx="2140482" cy="12450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  <a:alpha val="4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2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Borges</dc:creator>
  <cp:lastModifiedBy>Charles Borges</cp:lastModifiedBy>
  <cp:revision>2</cp:revision>
  <dcterms:created xsi:type="dcterms:W3CDTF">2022-08-15T17:20:55Z</dcterms:created>
  <dcterms:modified xsi:type="dcterms:W3CDTF">2022-08-15T18:10:01Z</dcterms:modified>
</cp:coreProperties>
</file>