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1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7" r:id="rId12"/>
    <p:sldId id="328" r:id="rId13"/>
    <p:sldId id="326" r:id="rId14"/>
    <p:sldId id="324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85168" autoAdjust="0"/>
  </p:normalViewPr>
  <p:slideViewPr>
    <p:cSldViewPr snapToGrid="0">
      <p:cViewPr varScale="1">
        <p:scale>
          <a:sx n="99" d="100"/>
          <a:sy n="99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2AE83-278B-452D-A699-6BEED779E30D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9127-B7A1-4EE0-9683-E5E9CED5F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3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8C5B-546F-4B71-A55F-1E15686758C6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5964-2D1F-4EB1-89AE-A7396F6F1696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19BA-26C2-4D7D-A383-3ACF42FF365A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816A-FCAE-455C-A8A4-0E571A056C21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AF1-F2E0-4C03-AC0E-1A82D11B5C4F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9CAC-E584-440A-B568-86301B3E1709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41C8-8134-44E9-9D8A-A808F2011500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F540-4B6A-4329-8106-E3C3DD29C7E2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F4E9-1EFF-4931-A286-5943CF64D915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5E0AF89F-EFAB-4FB2-B6E4-47405EE868B0}" type="datetime1">
              <a:rPr lang="zh-TW" altLang="en-US" smtClean="0"/>
              <a:t>2017/8/1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err="1" smtClean="0"/>
              <a:t>Apriori</a:t>
            </a:r>
            <a:endParaRPr lang="zh-TW" altLang="en-US" sz="3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 </a:t>
            </a:r>
            <a:r>
              <a:rPr lang="en-US" altLang="zh-TW" dirty="0" smtClean="0"/>
              <a:t>Paul      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Date:2016/10/27</a:t>
            </a:r>
            <a:endParaRPr lang="en-US" altLang="zh-TW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44232" y="3080785"/>
            <a:ext cx="9144000" cy="11283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Thesis Meeting_3</a:t>
            </a:r>
            <a:endParaRPr lang="zh-TW" altLang="en-US" dirty="0"/>
          </a:p>
        </p:txBody>
      </p:sp>
      <p:sp>
        <p:nvSpPr>
          <p:cNvPr id="6" name="副標題 6"/>
          <p:cNvSpPr txBox="1">
            <a:spLocks/>
          </p:cNvSpPr>
          <p:nvPr/>
        </p:nvSpPr>
        <p:spPr>
          <a:xfrm>
            <a:off x="1625600" y="3202952"/>
            <a:ext cx="9144000" cy="98300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None/>
              <a:defRPr kumimoji="0" sz="2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anose="05000000000000000000" pitchFamily="2" charset="2"/>
              <a:buNone/>
              <a:defRPr kumimoji="0"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1143000"/>
            <a:ext cx="9451126" cy="57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3" y="1219199"/>
            <a:ext cx="10823903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0" y="1219200"/>
            <a:ext cx="10742484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8" y="1195023"/>
            <a:ext cx="8478434" cy="52109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2678710"/>
            <a:ext cx="488700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2"/>
            <a:ext cx="10058400" cy="22761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86" y="1230876"/>
            <a:ext cx="2248214" cy="30198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8"/>
          <a:stretch/>
        </p:blipFill>
        <p:spPr>
          <a:xfrm>
            <a:off x="10339263" y="4138382"/>
            <a:ext cx="1762371" cy="271961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4138382"/>
            <a:ext cx="10058400" cy="22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(Spark Standalone Cluster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01" y="2905367"/>
            <a:ext cx="1590897" cy="1219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5" y="2351005"/>
            <a:ext cx="10058400" cy="23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E40D-C5FD-44A6-B878-1CA7F59A9118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</a:t>
            </a:r>
            <a:r>
              <a:rPr lang="en-US" altLang="zh-TW" dirty="0" smtClean="0"/>
              <a:t>Algorithm</a:t>
            </a:r>
          </a:p>
          <a:p>
            <a:r>
              <a:rPr lang="en-US" altLang="zh-TW" dirty="0" err="1" smtClean="0"/>
              <a:t>Apriori</a:t>
            </a:r>
            <a:r>
              <a:rPr lang="en-US" altLang="zh-TW" dirty="0" smtClean="0"/>
              <a:t> (</a:t>
            </a:r>
            <a:r>
              <a:rPr lang="en-US" altLang="zh-TW" dirty="0" err="1"/>
              <a:t>Ipython</a:t>
            </a:r>
            <a:r>
              <a:rPr lang="en-US" altLang="zh-TW" dirty="0"/>
              <a:t> </a:t>
            </a:r>
            <a:r>
              <a:rPr lang="en-US" altLang="zh-TW" dirty="0" smtClean="0"/>
              <a:t>Notebook) Step by Step</a:t>
            </a:r>
          </a:p>
          <a:p>
            <a:r>
              <a:rPr lang="en-US" altLang="zh-TW" dirty="0" err="1"/>
              <a:t>Apriori</a:t>
            </a:r>
            <a:r>
              <a:rPr lang="zh-TW" altLang="en-US" dirty="0" smtClean="0"/>
              <a:t> </a:t>
            </a:r>
            <a:r>
              <a:rPr lang="en-US" altLang="zh-TW" dirty="0" smtClean="0"/>
              <a:t>(Spark </a:t>
            </a:r>
            <a:r>
              <a:rPr lang="en-US" altLang="zh-TW" dirty="0"/>
              <a:t>Standalone </a:t>
            </a:r>
            <a:r>
              <a:rPr lang="en-US" altLang="zh-TW" smtClean="0"/>
              <a:t>Cluster</a:t>
            </a:r>
            <a:r>
              <a:rPr lang="en-US" altLang="zh-TW" smtClean="0"/>
              <a:t>)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42" y="161924"/>
            <a:ext cx="3749786" cy="2811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1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又稱為關聯規則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演算法是一種機率關係的應用，它是憑藉著過去的經驗或記錄在大型資料庫中尋找資料的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規則演算法起初是由不同型態的資料而發展，例如購物籃分析就是使用零售商的交易資料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性法則在於找出資料庫中的資料間彼此的關聯性，這種方法適用於各種領域，此外在關聯性法則之使用中，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是最為著名且廣泛使用的演算法。</a:t>
            </a: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關聯性法則的產生由兩個參數來決定，支持度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(support)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及可靠度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(confidence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的定義為決策變數在資料庫中所出現的比例，表現形式為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Sup(x)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，也就是在整個資料庫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中出現的比例，支持度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代表事件發生的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Sup(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代表同時發生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兩個事件的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的定是此關聯性法則的可信程度，也就是某決策變數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已經確知或成立時，另一決策變數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發生或成立的機率，與統計中的條件機率相同，表現形式為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-&gt; y)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，代表在發生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事件是發生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021263"/>
            <a:ext cx="6123388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-376" b="376"/>
          <a:stretch/>
        </p:blipFill>
        <p:spPr>
          <a:xfrm>
            <a:off x="7505700" y="4915925"/>
            <a:ext cx="3062578" cy="19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每次的遞迴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迴圈會找出集合大小為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的項目，再找出高頻項目，高頻項目是該項目的支持度須大於門檻值，列出集合大小為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的高頻項目後，再用此高頻項目組合出集合大小為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的項目，接著再找出集合大小為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的高頻項目，依此類推，最後可以找出在此資料集內的所有高頻項目。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566988"/>
            <a:ext cx="45608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Algorithm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每次的遞迴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迴圈會找出集合大小為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的項目，再找出高頻項目，高頻項目是該項目的支持度須大於門檻值，列出集合大小為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的高頻項目後，再用此高頻項目組合出集合大小為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的項目，接著再找出集合大小為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的高頻項目，依此類推，最後可以找出在此資料集內的所有高頻項目。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566988"/>
            <a:ext cx="45608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2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</a:t>
            </a:r>
            <a:r>
              <a:rPr lang="en-US" altLang="zh-TW" dirty="0" err="1"/>
              <a:t>Ipython</a:t>
            </a:r>
            <a:r>
              <a:rPr lang="en-US" altLang="zh-TW" dirty="0"/>
              <a:t> Notebook) Step by 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00"/>
          <a:stretch/>
        </p:blipFill>
        <p:spPr>
          <a:xfrm>
            <a:off x="171656" y="2219592"/>
            <a:ext cx="5790788" cy="3600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-135"/>
          <a:stretch/>
        </p:blipFill>
        <p:spPr>
          <a:xfrm>
            <a:off x="6133851" y="2295792"/>
            <a:ext cx="5790788" cy="32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</a:t>
            </a:r>
            <a:r>
              <a:rPr lang="en-US" altLang="zh-TW" dirty="0" err="1"/>
              <a:t>Ipython</a:t>
            </a:r>
            <a:r>
              <a:rPr lang="en-US" altLang="zh-TW" dirty="0"/>
              <a:t> Notebook) Step by 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1084158"/>
            <a:ext cx="10058400" cy="57738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</a:t>
            </a:r>
            <a:r>
              <a:rPr lang="en-US" altLang="zh-TW" dirty="0" err="1"/>
              <a:t>Ipython</a:t>
            </a:r>
            <a:r>
              <a:rPr lang="en-US" altLang="zh-TW" dirty="0"/>
              <a:t> Notebook) Step by 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1" y="1233133"/>
            <a:ext cx="797353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Apriori</a:t>
            </a:r>
            <a:r>
              <a:rPr lang="en-US" altLang="zh-TW" dirty="0"/>
              <a:t> (</a:t>
            </a:r>
            <a:r>
              <a:rPr lang="en-US" altLang="zh-TW" dirty="0" err="1"/>
              <a:t>Ipython</a:t>
            </a:r>
            <a:r>
              <a:rPr lang="en-US" altLang="zh-TW" dirty="0"/>
              <a:t> Notebook) Step by 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D0B-D990-4070-BFAB-7D5C10064A63}" type="datetime1">
              <a:rPr lang="zh-TW" altLang="en-US" smtClean="0"/>
              <a:t>2017/8/1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95" y="19050"/>
            <a:ext cx="3258005" cy="19147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0938"/>
            <a:ext cx="12192000" cy="25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593</Words>
  <Application>Microsoft Office PowerPoint</Application>
  <PresentationFormat>寬螢幕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Calibri</vt:lpstr>
      <vt:lpstr>Wingdings</vt:lpstr>
      <vt:lpstr>Wingdings 3</vt:lpstr>
      <vt:lpstr>佈景主題1</vt:lpstr>
      <vt:lpstr>Apriori</vt:lpstr>
      <vt:lpstr>Outline</vt:lpstr>
      <vt:lpstr>Apriori Algorithm (1/2)</vt:lpstr>
      <vt:lpstr>Apriori Algorithm (2/2)</vt:lpstr>
      <vt:lpstr>Apriori Algorithm (2/2)</vt:lpstr>
      <vt:lpstr>Apriori (Ipython Notebook) Step by Step (1/4)</vt:lpstr>
      <vt:lpstr>Apriori (Ipython Notebook) Step by Step (2/4)</vt:lpstr>
      <vt:lpstr>Apriori (Ipython Notebook) Step by Step (3/4)</vt:lpstr>
      <vt:lpstr>Apriori (Ipython Notebook) Step by Step (4/4)</vt:lpstr>
      <vt:lpstr>Apriori (Spark Standalone Cluster) (1/6)</vt:lpstr>
      <vt:lpstr>Apriori (Spark Standalone Cluster) (2/6)</vt:lpstr>
      <vt:lpstr>Apriori (Spark Standalone Cluster) (3/6)</vt:lpstr>
      <vt:lpstr>Apriori (Spark Standalone Cluster) (4/6)</vt:lpstr>
      <vt:lpstr>Apriori (Spark Standalone Cluster) (5/6)</vt:lpstr>
      <vt:lpstr>Apriori (Spark Standalone Cluster) (6/6)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2016-08-29T08:13:37Z</dcterms:created>
  <dcterms:modified xsi:type="dcterms:W3CDTF">2017-07-31T20:28:48Z</dcterms:modified>
</cp:coreProperties>
</file>