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F430DF-DE86-4DB7-9505-4ABC93FEF704}" v="1" dt="2022-10-18T12:38:35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naira Rana" userId="d8e862007d6abb89" providerId="Windows Live" clId="Web-{B5F430DF-DE86-4DB7-9505-4ABC93FEF704}"/>
    <pc:docChg chg="modSld">
      <pc:chgData name="Zunaira Rana" userId="d8e862007d6abb89" providerId="Windows Live" clId="Web-{B5F430DF-DE86-4DB7-9505-4ABC93FEF704}" dt="2022-10-18T12:38:35.696" v="0" actId="1076"/>
      <pc:docMkLst>
        <pc:docMk/>
      </pc:docMkLst>
      <pc:sldChg chg="modSp">
        <pc:chgData name="Zunaira Rana" userId="d8e862007d6abb89" providerId="Windows Live" clId="Web-{B5F430DF-DE86-4DB7-9505-4ABC93FEF704}" dt="2022-10-18T12:38:35.696" v="0" actId="1076"/>
        <pc:sldMkLst>
          <pc:docMk/>
          <pc:sldMk cId="3683857180" sldId="258"/>
        </pc:sldMkLst>
        <pc:picChg chg="mod">
          <ac:chgData name="Zunaira Rana" userId="d8e862007d6abb89" providerId="Windows Live" clId="Web-{B5F430DF-DE86-4DB7-9505-4ABC93FEF704}" dt="2022-10-18T12:38:35.696" v="0" actId="1076"/>
          <ac:picMkLst>
            <pc:docMk/>
            <pc:sldMk cId="3683857180" sldId="258"/>
            <ac:picMk id="3" creationId="{E04431D6-D8F5-4BD7-9004-683373E05B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ADF9-EEE5-45C8-BE89-30B8FCB25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F81A7-41FC-4787-B803-C3E39C774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DB5D1-5F8E-4C50-A0B4-FE7439B2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F1FD-88A6-4D41-A5B0-F0F8748FC45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D7484-659E-405B-9042-C8DB4775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F89C4-8710-4841-BCF2-234319F5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6301-1708-4B98-9A68-ADBDF4941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3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DEE7-8681-49FD-960D-427EE51D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E1B99-6ED1-4DC5-9AC8-7FB3B8F2E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3E00C-FC3C-4DF0-9C53-47EBBEA8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F1FD-88A6-4D41-A5B0-F0F8748FC45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22397-7820-4893-88DC-790316DB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B4E4B-DFBA-4DB5-AFC3-BEEDF9CA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6301-1708-4B98-9A68-ADBDF4941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3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F2D19-BDBD-446E-A75D-7E918CD16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2C33E-419E-42A3-AB6E-9FCCA9CEA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0EC47-D285-4703-B24F-240255C5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F1FD-88A6-4D41-A5B0-F0F8748FC45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B2605-52E5-4B7B-A0CF-DE944CED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308D4-9591-4134-A279-F881B60A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6301-1708-4B98-9A68-ADBDF4941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1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E3AC-1B78-43CC-B465-B338124F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78C3A-F4A6-40B5-8F8F-8C45935C8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5D327-95D5-4BFB-8F15-1F893B2DC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F1FD-88A6-4D41-A5B0-F0F8748FC45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41E95-707F-45DE-B70C-C17240BC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C78A1-D89C-4E88-8927-E76B5315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6301-1708-4B98-9A68-ADBDF4941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4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8086-33A1-4F89-B54B-7D99B056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256EF-6AC5-4F28-B70C-A5ACC3241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A5500-48D2-4BE1-A13C-44C64DCA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F1FD-88A6-4D41-A5B0-F0F8748FC45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63910-1074-4457-B9E5-893715CC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233E7-08A1-4B78-9F3F-E6B810BA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6301-1708-4B98-9A68-ADBDF4941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6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5516-A353-42C2-92F2-8EBA21F7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B89A5-7D10-4E53-8100-3D00BFBB4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42F5F-9D5B-4E15-BF63-A7C1FB36F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401E8-FF2D-4FE4-9F28-CE1948909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F1FD-88A6-4D41-A5B0-F0F8748FC45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0E632-1094-45E4-B5BA-80405D55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756A2-FA0F-4167-B8E5-E3F7741C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6301-1708-4B98-9A68-ADBDF4941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3FC3-8758-40D4-A16D-87120C88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D3E58-B956-4E9D-97CB-684DEC3A7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6C12C-A8F0-4E5A-9843-B109A7102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F929A-6BA5-42FC-85D5-0BF2058F3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3BC8B-EF4B-4390-BDD6-49D121DE4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C804BB-A246-4378-B6C8-8E58AA5D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F1FD-88A6-4D41-A5B0-F0F8748FC45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0A87B-07BB-42E0-820C-1048C614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DB0C3-BB54-4FAC-8F3E-E84147D8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6301-1708-4B98-9A68-ADBDF4941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2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15FE-4D74-4110-8D64-259A864E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FF4C2-1026-4EE0-80D9-14D68780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F1FD-88A6-4D41-A5B0-F0F8748FC45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8751D-2AE4-4370-8681-B8021A58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D9BAA-3E5D-4346-A495-196A2612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6301-1708-4B98-9A68-ADBDF4941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9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40CF1-9014-41A6-9885-C7B510A2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F1FD-88A6-4D41-A5B0-F0F8748FC45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D1A35-2803-4E26-86F8-DDE445EF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9F3A1-1F07-498F-BBBB-BFCAEA91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6301-1708-4B98-9A68-ADBDF4941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6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2403-11D7-4C3F-9A75-328E393C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0876A-04C4-4C92-B9BD-4D83DA59A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87D29-CF41-4335-8435-613AEC435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6C57D-AB86-4612-8A2A-5B9A8950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F1FD-88A6-4D41-A5B0-F0F8748FC45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B6244-E4CF-48FF-BE30-830E8529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F1EDD-FB07-4D48-A689-D570DA0D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6301-1708-4B98-9A68-ADBDF4941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9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E433-736C-4123-A282-D0349489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3E923-F79E-46F5-890E-6BA7A9448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A99E5-A8C0-4E75-9810-0FE4D1245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39644-1F73-4891-AD6C-6DB7622B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F1FD-88A6-4D41-A5B0-F0F8748FC45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A5698-78F3-4335-8D73-B26DCDA9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2CB61-31F1-4DFD-8133-F4D4A026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6301-1708-4B98-9A68-ADBDF4941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7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EA334-CF48-4A06-B57D-3A293E15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C1581-F8E1-4247-ACF4-9DF1189BC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EDB49-6228-421A-A981-EB4281F43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0F1FD-88A6-4D41-A5B0-F0F8748FC45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37668-5D76-482A-A7C5-82FC98832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7C8AB-D37A-4A66-857C-21ECBFD2C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E6301-1708-4B98-9A68-ADBDF4941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5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D1D8C2-FBA3-4181-BBF0-E6107CAD8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47" y="1252331"/>
            <a:ext cx="3257550" cy="91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4431D6-D8F5-4BD7-9004-683373E05B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30" b="25661"/>
          <a:stretch/>
        </p:blipFill>
        <p:spPr>
          <a:xfrm>
            <a:off x="1981820" y="3210045"/>
            <a:ext cx="7572375" cy="19580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4E2704F-74CC-4C7E-85FE-F9BA414CEB49}"/>
              </a:ext>
            </a:extLst>
          </p:cNvPr>
          <p:cNvSpPr/>
          <p:nvPr/>
        </p:nvSpPr>
        <p:spPr>
          <a:xfrm>
            <a:off x="4041412" y="2277069"/>
            <a:ext cx="3453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Mobile App</a:t>
            </a:r>
          </a:p>
        </p:txBody>
      </p:sp>
    </p:spTree>
    <p:extLst>
      <p:ext uri="{BB962C8B-B14F-4D97-AF65-F5344CB8AC3E}">
        <p14:creationId xmlns:p14="http://schemas.microsoft.com/office/powerpoint/2010/main" val="368385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A060DA-23AF-4117-A60D-0848D278D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8"/>
          <a:stretch/>
        </p:blipFill>
        <p:spPr>
          <a:xfrm>
            <a:off x="1033672" y="67917"/>
            <a:ext cx="3745810" cy="6819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A3F2F8-2E39-49AC-ACF6-934B16C76F28}"/>
              </a:ext>
            </a:extLst>
          </p:cNvPr>
          <p:cNvSpPr/>
          <p:nvPr/>
        </p:nvSpPr>
        <p:spPr>
          <a:xfrm>
            <a:off x="4961265" y="1322912"/>
            <a:ext cx="45248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-Integrated Push Notifications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1F9844-0009-4643-90F8-143808E2D9CE}"/>
              </a:ext>
            </a:extLst>
          </p:cNvPr>
          <p:cNvSpPr/>
          <p:nvPr/>
        </p:nvSpPr>
        <p:spPr>
          <a:xfrm>
            <a:off x="4968323" y="697756"/>
            <a:ext cx="28999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-Self Service Portal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2E0B05-97C0-45B8-A6C0-64ADE87FA44F}"/>
              </a:ext>
            </a:extLst>
          </p:cNvPr>
          <p:cNvSpPr/>
          <p:nvPr/>
        </p:nvSpPr>
        <p:spPr>
          <a:xfrm>
            <a:off x="4968323" y="1914350"/>
            <a:ext cx="46926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-High Quality Image Resolution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B907AE-AE74-4E88-B363-B0FDC5E209EE}"/>
              </a:ext>
            </a:extLst>
          </p:cNvPr>
          <p:cNvSpPr/>
          <p:nvPr/>
        </p:nvSpPr>
        <p:spPr>
          <a:xfrm>
            <a:off x="4968323" y="2505788"/>
            <a:ext cx="36597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-Responsive App Design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EFE2FF-C4F9-4F04-B356-02F1E7EA4B0D}"/>
              </a:ext>
            </a:extLst>
          </p:cNvPr>
          <p:cNvSpPr/>
          <p:nvPr/>
        </p:nvSpPr>
        <p:spPr>
          <a:xfrm>
            <a:off x="4968323" y="3097226"/>
            <a:ext cx="25633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-Robust Security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B9712B-4C48-4F01-89DC-853B243E6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936" y="4286812"/>
            <a:ext cx="3266557" cy="232571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5C1207-F948-45F3-8D6F-DD552A3B9F46}"/>
              </a:ext>
            </a:extLst>
          </p:cNvPr>
          <p:cNvSpPr/>
          <p:nvPr/>
        </p:nvSpPr>
        <p:spPr>
          <a:xfrm>
            <a:off x="5065203" y="3620446"/>
            <a:ext cx="21584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-Live Updates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042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609A18-EDA3-48FF-B9E1-676D5D954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42" y="47625"/>
            <a:ext cx="3571875" cy="68103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907C9D1-BD0D-49DB-B1CE-03F7DA448B65}"/>
              </a:ext>
            </a:extLst>
          </p:cNvPr>
          <p:cNvSpPr/>
          <p:nvPr/>
        </p:nvSpPr>
        <p:spPr>
          <a:xfrm>
            <a:off x="4658384" y="1396133"/>
            <a:ext cx="52532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-Notifications / Approval Workflow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FCEC3-F972-4F71-8EE7-DA68C934FFFE}"/>
              </a:ext>
            </a:extLst>
          </p:cNvPr>
          <p:cNvSpPr/>
          <p:nvPr/>
        </p:nvSpPr>
        <p:spPr>
          <a:xfrm>
            <a:off x="4636519" y="598939"/>
            <a:ext cx="67824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-Dashboard Components including Salary Slip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E11805-C8CE-4EBF-9687-F30D93D482AE}"/>
              </a:ext>
            </a:extLst>
          </p:cNvPr>
          <p:cNvSpPr/>
          <p:nvPr/>
        </p:nvSpPr>
        <p:spPr>
          <a:xfrm>
            <a:off x="4658384" y="997536"/>
            <a:ext cx="33693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-Download supported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EF45D3-DDD4-441A-B02C-FF4383C83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610" y="2072128"/>
            <a:ext cx="33528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6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5FCEC3-F972-4F71-8EE7-DA68C934FFFE}"/>
              </a:ext>
            </a:extLst>
          </p:cNvPr>
          <p:cNvSpPr/>
          <p:nvPr/>
        </p:nvSpPr>
        <p:spPr>
          <a:xfrm>
            <a:off x="4913714" y="598939"/>
            <a:ext cx="62281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-View Current Month’s Attendance Status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E11805-C8CE-4EBF-9687-F30D93D482AE}"/>
              </a:ext>
            </a:extLst>
          </p:cNvPr>
          <p:cNvSpPr/>
          <p:nvPr/>
        </p:nvSpPr>
        <p:spPr>
          <a:xfrm>
            <a:off x="4913714" y="1122159"/>
            <a:ext cx="28853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-Apply Attendance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4C0779-EB85-4187-BD01-B57F8AA6D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86" y="0"/>
            <a:ext cx="3976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8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D18475-5957-45B2-A37B-E9F6D5E68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096" y="0"/>
            <a:ext cx="3514725" cy="68103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A256A54-1F81-42C7-AE37-F455018FBF39}"/>
              </a:ext>
            </a:extLst>
          </p:cNvPr>
          <p:cNvSpPr/>
          <p:nvPr/>
        </p:nvSpPr>
        <p:spPr>
          <a:xfrm>
            <a:off x="4901072" y="1291125"/>
            <a:ext cx="31470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-View Leave Balance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8B240E-73AC-4700-A7D2-54A33F2C2C59}"/>
              </a:ext>
            </a:extLst>
          </p:cNvPr>
          <p:cNvSpPr/>
          <p:nvPr/>
        </p:nvSpPr>
        <p:spPr>
          <a:xfrm>
            <a:off x="4872958" y="1896929"/>
            <a:ext cx="26763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-Apply for Leaves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739ACB-D22D-402A-B6DD-C5A8BB3CC0E1}"/>
              </a:ext>
            </a:extLst>
          </p:cNvPr>
          <p:cNvSpPr/>
          <p:nvPr/>
        </p:nvSpPr>
        <p:spPr>
          <a:xfrm>
            <a:off x="5072371" y="3405187"/>
            <a:ext cx="22774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-Leave Listings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685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0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59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 tahir</dc:creator>
  <cp:lastModifiedBy>hassan tahir</cp:lastModifiedBy>
  <cp:revision>7</cp:revision>
  <dcterms:created xsi:type="dcterms:W3CDTF">2022-05-25T06:02:57Z</dcterms:created>
  <dcterms:modified xsi:type="dcterms:W3CDTF">2022-10-18T12:38:35Z</dcterms:modified>
</cp:coreProperties>
</file>