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9" r:id="rId3"/>
    <p:sldId id="260" r:id="rId4"/>
    <p:sldId id="267" r:id="rId5"/>
    <p:sldId id="264" r:id="rId6"/>
    <p:sldId id="262" r:id="rId7"/>
    <p:sldId id="272" r:id="rId8"/>
    <p:sldId id="281" r:id="rId9"/>
    <p:sldId id="273" r:id="rId10"/>
    <p:sldId id="275" r:id="rId11"/>
    <p:sldId id="280" r:id="rId12"/>
    <p:sldId id="283" r:id="rId13"/>
    <p:sldId id="276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70" r:id="rId25"/>
    <p:sldId id="277" r:id="rId26"/>
    <p:sldId id="294" r:id="rId27"/>
    <p:sldId id="295" r:id="rId28"/>
    <p:sldId id="297" r:id="rId29"/>
    <p:sldId id="298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8" r:id="rId38"/>
    <p:sldId id="307" r:id="rId39"/>
    <p:sldId id="310" r:id="rId40"/>
    <p:sldId id="31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97622-1140-475F-9E1C-1AF597153EF8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59C065C3-4E8C-4A55-BC46-16637395F55B}">
      <dgm:prSet phldrT="[Text]"/>
      <dgm:spPr/>
      <dgm:t>
        <a:bodyPr/>
        <a:lstStyle/>
        <a:p>
          <a:r>
            <a:rPr lang="en-IN" dirty="0" smtClean="0"/>
            <a:t>HUL </a:t>
          </a:r>
        </a:p>
        <a:p>
          <a:r>
            <a:rPr lang="en-IN" dirty="0" err="1" smtClean="0"/>
            <a:t>HomE</a:t>
          </a:r>
          <a:r>
            <a:rPr lang="en-IN" dirty="0" smtClean="0"/>
            <a:t> 2 </a:t>
          </a:r>
          <a:r>
            <a:rPr lang="en-IN" dirty="0" err="1" smtClean="0"/>
            <a:t>HomE</a:t>
          </a:r>
          <a:endParaRPr lang="en-IN" dirty="0"/>
        </a:p>
      </dgm:t>
    </dgm:pt>
    <dgm:pt modelId="{7A09AA7F-4880-40F3-842E-271547F3557D}" type="sibTrans" cxnId="{D811F236-911E-4A60-8445-79E7CCBE0DB9}">
      <dgm:prSet/>
      <dgm:spPr/>
      <dgm:t>
        <a:bodyPr/>
        <a:lstStyle/>
        <a:p>
          <a:endParaRPr lang="en-IN"/>
        </a:p>
      </dgm:t>
    </dgm:pt>
    <dgm:pt modelId="{2DF4D67D-608E-4D53-A319-1B2F6AD2157B}" type="parTrans" cxnId="{D811F236-911E-4A60-8445-79E7CCBE0DB9}">
      <dgm:prSet/>
      <dgm:spPr/>
      <dgm:t>
        <a:bodyPr/>
        <a:lstStyle/>
        <a:p>
          <a:endParaRPr lang="en-IN"/>
        </a:p>
      </dgm:t>
    </dgm:pt>
    <dgm:pt modelId="{AB869BD3-EFF3-4661-BF1F-AA72271748B5}" type="pres">
      <dgm:prSet presAssocID="{16597622-1140-475F-9E1C-1AF597153EF8}" presName="Name0" presStyleCnt="0">
        <dgm:presLayoutVars>
          <dgm:dir/>
          <dgm:resizeHandles val="exact"/>
        </dgm:presLayoutVars>
      </dgm:prSet>
      <dgm:spPr/>
    </dgm:pt>
    <dgm:pt modelId="{09C799C6-324B-47AD-B789-15FAE1D63584}" type="pres">
      <dgm:prSet presAssocID="{16597622-1140-475F-9E1C-1AF597153EF8}" presName="fgShape" presStyleLbl="fgShp" presStyleIdx="0" presStyleCnt="1"/>
      <dgm:spPr/>
    </dgm:pt>
    <dgm:pt modelId="{4ED5047F-A7AC-43A6-9764-53B95B0C190D}" type="pres">
      <dgm:prSet presAssocID="{16597622-1140-475F-9E1C-1AF597153EF8}" presName="linComp" presStyleCnt="0"/>
      <dgm:spPr/>
    </dgm:pt>
    <dgm:pt modelId="{1DC97590-DE4E-493B-9019-5674149A9B4D}" type="pres">
      <dgm:prSet presAssocID="{59C065C3-4E8C-4A55-BC46-16637395F55B}" presName="compNode" presStyleCnt="0"/>
      <dgm:spPr/>
    </dgm:pt>
    <dgm:pt modelId="{93539B33-9AB0-4F79-BC8C-DA70201CEB61}" type="pres">
      <dgm:prSet presAssocID="{59C065C3-4E8C-4A55-BC46-16637395F55B}" presName="bkgdShape" presStyleLbl="node1" presStyleIdx="0" presStyleCnt="1"/>
      <dgm:spPr/>
      <dgm:t>
        <a:bodyPr/>
        <a:lstStyle/>
        <a:p>
          <a:endParaRPr lang="en-IN"/>
        </a:p>
      </dgm:t>
    </dgm:pt>
    <dgm:pt modelId="{4A9B1FF6-D29F-45F2-B772-117FE127D090}" type="pres">
      <dgm:prSet presAssocID="{59C065C3-4E8C-4A55-BC46-16637395F55B}" presName="node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A2F4C1D-D1F2-4793-B1DD-499F4DA0AF84}" type="pres">
      <dgm:prSet presAssocID="{59C065C3-4E8C-4A55-BC46-16637395F55B}" presName="invisiNode" presStyleLbl="node1" presStyleIdx="0" presStyleCnt="1"/>
      <dgm:spPr/>
    </dgm:pt>
    <dgm:pt modelId="{C3F1972D-F7B2-49DB-9C81-1F1D3A93FF36}" type="pres">
      <dgm:prSet presAssocID="{59C065C3-4E8C-4A55-BC46-16637395F55B}" presName="imagNode" presStyleLbl="fgImgPlace1" presStyleIdx="0" presStyleCnt="1" custLinFactNeighborX="-237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</dgm:ptLst>
  <dgm:cxnLst>
    <dgm:cxn modelId="{5A57BF9B-0F07-4503-88DA-B672BD09039C}" type="presOf" srcId="{59C065C3-4E8C-4A55-BC46-16637395F55B}" destId="{93539B33-9AB0-4F79-BC8C-DA70201CEB61}" srcOrd="0" destOrd="0" presId="urn:microsoft.com/office/officeart/2005/8/layout/hList7"/>
    <dgm:cxn modelId="{CF4079C6-64AD-4487-9448-B31C01E4E11F}" type="presOf" srcId="{16597622-1140-475F-9E1C-1AF597153EF8}" destId="{AB869BD3-EFF3-4661-BF1F-AA72271748B5}" srcOrd="0" destOrd="0" presId="urn:microsoft.com/office/officeart/2005/8/layout/hList7"/>
    <dgm:cxn modelId="{54C3714E-2772-4A97-8B5A-2B46C5159C78}" type="presOf" srcId="{59C065C3-4E8C-4A55-BC46-16637395F55B}" destId="{4A9B1FF6-D29F-45F2-B772-117FE127D090}" srcOrd="1" destOrd="0" presId="urn:microsoft.com/office/officeart/2005/8/layout/hList7"/>
    <dgm:cxn modelId="{D811F236-911E-4A60-8445-79E7CCBE0DB9}" srcId="{16597622-1140-475F-9E1C-1AF597153EF8}" destId="{59C065C3-4E8C-4A55-BC46-16637395F55B}" srcOrd="0" destOrd="0" parTransId="{2DF4D67D-608E-4D53-A319-1B2F6AD2157B}" sibTransId="{7A09AA7F-4880-40F3-842E-271547F3557D}"/>
    <dgm:cxn modelId="{7D3ABCD8-E9E9-4051-9AC4-A98039D8802F}" type="presParOf" srcId="{AB869BD3-EFF3-4661-BF1F-AA72271748B5}" destId="{09C799C6-324B-47AD-B789-15FAE1D63584}" srcOrd="0" destOrd="0" presId="urn:microsoft.com/office/officeart/2005/8/layout/hList7"/>
    <dgm:cxn modelId="{8A4EE0A8-9C40-4B67-8975-7D533CEE926B}" type="presParOf" srcId="{AB869BD3-EFF3-4661-BF1F-AA72271748B5}" destId="{4ED5047F-A7AC-43A6-9764-53B95B0C190D}" srcOrd="1" destOrd="0" presId="urn:microsoft.com/office/officeart/2005/8/layout/hList7"/>
    <dgm:cxn modelId="{128DC25A-78C8-45DE-A292-D51AD43115F8}" type="presParOf" srcId="{4ED5047F-A7AC-43A6-9764-53B95B0C190D}" destId="{1DC97590-DE4E-493B-9019-5674149A9B4D}" srcOrd="0" destOrd="0" presId="urn:microsoft.com/office/officeart/2005/8/layout/hList7"/>
    <dgm:cxn modelId="{E20D1951-64FE-452D-B59E-805CE54C6621}" type="presParOf" srcId="{1DC97590-DE4E-493B-9019-5674149A9B4D}" destId="{93539B33-9AB0-4F79-BC8C-DA70201CEB61}" srcOrd="0" destOrd="0" presId="urn:microsoft.com/office/officeart/2005/8/layout/hList7"/>
    <dgm:cxn modelId="{D70D183E-D41E-49EF-AC0E-BAFE8494F2BE}" type="presParOf" srcId="{1DC97590-DE4E-493B-9019-5674149A9B4D}" destId="{4A9B1FF6-D29F-45F2-B772-117FE127D090}" srcOrd="1" destOrd="0" presId="urn:microsoft.com/office/officeart/2005/8/layout/hList7"/>
    <dgm:cxn modelId="{F1FFAE4C-2734-4FE0-A01A-295B5B91444D}" type="presParOf" srcId="{1DC97590-DE4E-493B-9019-5674149A9B4D}" destId="{8A2F4C1D-D1F2-4793-B1DD-499F4DA0AF84}" srcOrd="2" destOrd="0" presId="urn:microsoft.com/office/officeart/2005/8/layout/hList7"/>
    <dgm:cxn modelId="{4B72EB3A-8183-4452-AF27-7F5C712D4E2C}" type="presParOf" srcId="{1DC97590-DE4E-493B-9019-5674149A9B4D}" destId="{C3F1972D-F7B2-49DB-9C81-1F1D3A93FF3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A46C14-E82E-4C23-8071-754BC322518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2C778EB-6A9E-4E33-BF86-29F900D9571C}">
      <dgm:prSet phldrT="[Text]"/>
      <dgm:spPr/>
      <dgm:t>
        <a:bodyPr/>
        <a:lstStyle/>
        <a:p>
          <a:r>
            <a:rPr lang="en-IN" dirty="0" smtClean="0"/>
            <a:t>1</a:t>
          </a:r>
          <a:endParaRPr lang="en-IN" dirty="0"/>
        </a:p>
      </dgm:t>
    </dgm:pt>
    <dgm:pt modelId="{42741332-693A-430E-A737-42DB13A76597}" type="sibTrans" cxnId="{BD0F5334-3867-4AAC-A1EC-8D65C547FECC}">
      <dgm:prSet/>
      <dgm:spPr/>
      <dgm:t>
        <a:bodyPr/>
        <a:lstStyle/>
        <a:p>
          <a:endParaRPr lang="en-IN"/>
        </a:p>
      </dgm:t>
    </dgm:pt>
    <dgm:pt modelId="{94825EE4-F6C6-41E9-8206-FA6FD411975D}" type="parTrans" cxnId="{BD0F5334-3867-4AAC-A1EC-8D65C547FECC}">
      <dgm:prSet/>
      <dgm:spPr/>
      <dgm:t>
        <a:bodyPr/>
        <a:lstStyle/>
        <a:p>
          <a:endParaRPr lang="en-IN"/>
        </a:p>
      </dgm:t>
    </dgm:pt>
    <dgm:pt modelId="{8AF88F06-200E-4F60-9129-8EDB09FB33B7}">
      <dgm:prSet phldrT="[Text]"/>
      <dgm:spPr/>
      <dgm:t>
        <a:bodyPr/>
        <a:lstStyle/>
        <a:p>
          <a:r>
            <a:rPr lang="en-IN" dirty="0" smtClean="0"/>
            <a:t>IFSC Code</a:t>
          </a:r>
          <a:endParaRPr lang="en-IN" dirty="0"/>
        </a:p>
      </dgm:t>
    </dgm:pt>
    <dgm:pt modelId="{680DBE5D-C2BD-43CB-ABC0-D782EF8105F9}" type="parTrans" cxnId="{F2E28837-29A1-4499-B8B7-3010F51C66BA}">
      <dgm:prSet/>
      <dgm:spPr/>
      <dgm:t>
        <a:bodyPr/>
        <a:lstStyle/>
        <a:p>
          <a:endParaRPr lang="en-IN"/>
        </a:p>
      </dgm:t>
    </dgm:pt>
    <dgm:pt modelId="{946FF533-0EE3-4257-8EED-E801B752654B}" type="sibTrans" cxnId="{F2E28837-29A1-4499-B8B7-3010F51C66BA}">
      <dgm:prSet/>
      <dgm:spPr/>
      <dgm:t>
        <a:bodyPr/>
        <a:lstStyle/>
        <a:p>
          <a:endParaRPr lang="en-IN"/>
        </a:p>
      </dgm:t>
    </dgm:pt>
    <dgm:pt modelId="{3B7877B6-B1FB-4115-B9DC-8B3B1F40420C}">
      <dgm:prSet phldrT="[Text]"/>
      <dgm:spPr/>
      <dgm:t>
        <a:bodyPr/>
        <a:lstStyle/>
        <a:p>
          <a:r>
            <a:rPr lang="en-IN" dirty="0" smtClean="0"/>
            <a:t>Father / Husband Name</a:t>
          </a:r>
          <a:endParaRPr lang="en-IN" dirty="0"/>
        </a:p>
      </dgm:t>
    </dgm:pt>
    <dgm:pt modelId="{16CB80F6-855B-4033-9711-EBE360CAC5A7}" type="parTrans" cxnId="{4467636F-069D-4998-BEAE-2E72DC20AA90}">
      <dgm:prSet/>
      <dgm:spPr/>
      <dgm:t>
        <a:bodyPr/>
        <a:lstStyle/>
        <a:p>
          <a:endParaRPr lang="en-IN"/>
        </a:p>
      </dgm:t>
    </dgm:pt>
    <dgm:pt modelId="{DE007811-1AC6-4822-A355-A519E29F5BE0}" type="sibTrans" cxnId="{4467636F-069D-4998-BEAE-2E72DC20AA90}">
      <dgm:prSet/>
      <dgm:spPr/>
      <dgm:t>
        <a:bodyPr/>
        <a:lstStyle/>
        <a:p>
          <a:endParaRPr lang="en-IN"/>
        </a:p>
      </dgm:t>
    </dgm:pt>
    <dgm:pt modelId="{2ECD8812-E35E-4BF1-9AAA-3561D19E0E60}">
      <dgm:prSet phldrT="[Text]"/>
      <dgm:spPr/>
      <dgm:t>
        <a:bodyPr/>
        <a:lstStyle/>
        <a:p>
          <a:r>
            <a:rPr lang="en-IN" dirty="0" smtClean="0"/>
            <a:t>2</a:t>
          </a:r>
          <a:endParaRPr lang="en-IN" dirty="0"/>
        </a:p>
      </dgm:t>
    </dgm:pt>
    <dgm:pt modelId="{703D462A-9878-4196-B01A-F169A0205E90}" type="parTrans" cxnId="{157B3C34-100E-47C8-A91A-AB7D2529BEB4}">
      <dgm:prSet/>
      <dgm:spPr/>
      <dgm:t>
        <a:bodyPr/>
        <a:lstStyle/>
        <a:p>
          <a:endParaRPr lang="en-IN"/>
        </a:p>
      </dgm:t>
    </dgm:pt>
    <dgm:pt modelId="{821871D2-C0F9-4E4F-91D1-C6B6051CF014}" type="sibTrans" cxnId="{157B3C34-100E-47C8-A91A-AB7D2529BEB4}">
      <dgm:prSet/>
      <dgm:spPr/>
      <dgm:t>
        <a:bodyPr/>
        <a:lstStyle/>
        <a:p>
          <a:endParaRPr lang="en-IN"/>
        </a:p>
      </dgm:t>
    </dgm:pt>
    <dgm:pt modelId="{484BACD7-7A26-4315-843D-4CC0FB8D4196}">
      <dgm:prSet phldrT="[Text]"/>
      <dgm:spPr/>
      <dgm:t>
        <a:bodyPr/>
        <a:lstStyle/>
        <a:p>
          <a:r>
            <a:rPr lang="en-IN" dirty="0" smtClean="0"/>
            <a:t>Blood Group</a:t>
          </a:r>
          <a:endParaRPr lang="en-IN" dirty="0"/>
        </a:p>
      </dgm:t>
    </dgm:pt>
    <dgm:pt modelId="{833A6425-E54C-4AAD-8208-9EF12C08CCE4}" type="parTrans" cxnId="{AA802982-BE74-4BDE-859C-CFB1BB1A0E25}">
      <dgm:prSet/>
      <dgm:spPr/>
      <dgm:t>
        <a:bodyPr/>
        <a:lstStyle/>
        <a:p>
          <a:endParaRPr lang="en-IN"/>
        </a:p>
      </dgm:t>
    </dgm:pt>
    <dgm:pt modelId="{CB45BF11-4C28-4B72-AB62-207DD1E6F7FC}" type="sibTrans" cxnId="{AA802982-BE74-4BDE-859C-CFB1BB1A0E25}">
      <dgm:prSet/>
      <dgm:spPr/>
      <dgm:t>
        <a:bodyPr/>
        <a:lstStyle/>
        <a:p>
          <a:endParaRPr lang="en-IN"/>
        </a:p>
      </dgm:t>
    </dgm:pt>
    <dgm:pt modelId="{A3A29459-565E-475F-B2E3-623B8BCACD07}">
      <dgm:prSet phldrT="[Text]"/>
      <dgm:spPr/>
      <dgm:t>
        <a:bodyPr/>
        <a:lstStyle/>
        <a:p>
          <a:r>
            <a:rPr lang="en-IN" dirty="0" smtClean="0"/>
            <a:t>Emergency No.</a:t>
          </a:r>
          <a:endParaRPr lang="en-IN" dirty="0"/>
        </a:p>
      </dgm:t>
    </dgm:pt>
    <dgm:pt modelId="{739F577D-3C4B-4878-9B9A-74C865874E45}" type="parTrans" cxnId="{E6DAF43D-8586-42DE-B936-10F1BA5D5EC0}">
      <dgm:prSet/>
      <dgm:spPr/>
      <dgm:t>
        <a:bodyPr/>
        <a:lstStyle/>
        <a:p>
          <a:endParaRPr lang="en-IN"/>
        </a:p>
      </dgm:t>
    </dgm:pt>
    <dgm:pt modelId="{82D588DD-C1C6-4EA3-8B01-338AB8BDA467}" type="sibTrans" cxnId="{E6DAF43D-8586-42DE-B936-10F1BA5D5EC0}">
      <dgm:prSet/>
      <dgm:spPr/>
      <dgm:t>
        <a:bodyPr/>
        <a:lstStyle/>
        <a:p>
          <a:endParaRPr lang="en-IN"/>
        </a:p>
      </dgm:t>
    </dgm:pt>
    <dgm:pt modelId="{B50D8D10-31B3-48E8-8F0B-B3F09D3B28A7}">
      <dgm:prSet phldrT="[Text]"/>
      <dgm:spPr/>
      <dgm:t>
        <a:bodyPr/>
        <a:lstStyle/>
        <a:p>
          <a:r>
            <a:rPr lang="en-IN" dirty="0" smtClean="0"/>
            <a:t>3</a:t>
          </a:r>
          <a:endParaRPr lang="en-IN" dirty="0"/>
        </a:p>
      </dgm:t>
    </dgm:pt>
    <dgm:pt modelId="{BAD67D1B-1144-41BB-9F17-7FE79AB98EC7}" type="parTrans" cxnId="{0EA3EE42-12C4-46B5-B00F-8B890E4C9122}">
      <dgm:prSet/>
      <dgm:spPr/>
      <dgm:t>
        <a:bodyPr/>
        <a:lstStyle/>
        <a:p>
          <a:endParaRPr lang="en-IN"/>
        </a:p>
      </dgm:t>
    </dgm:pt>
    <dgm:pt modelId="{41CE8DD4-D420-48DA-80D4-23BDCE8A2B5A}" type="sibTrans" cxnId="{0EA3EE42-12C4-46B5-B00F-8B890E4C9122}">
      <dgm:prSet/>
      <dgm:spPr/>
      <dgm:t>
        <a:bodyPr/>
        <a:lstStyle/>
        <a:p>
          <a:endParaRPr lang="en-IN"/>
        </a:p>
      </dgm:t>
    </dgm:pt>
    <dgm:pt modelId="{EA947A4A-EB61-49D9-857D-A309D02C63B6}">
      <dgm:prSet phldrT="[Text]"/>
      <dgm:spPr/>
      <dgm:t>
        <a:bodyPr/>
        <a:lstStyle/>
        <a:p>
          <a:r>
            <a:rPr lang="en-IN" dirty="0" smtClean="0"/>
            <a:t>Upload ID Proof – Not Mandatory</a:t>
          </a:r>
          <a:endParaRPr lang="en-IN" dirty="0"/>
        </a:p>
      </dgm:t>
    </dgm:pt>
    <dgm:pt modelId="{A0D721C1-04ED-4661-B26A-0928A33F8EFD}" type="parTrans" cxnId="{2AC90323-90AC-440A-BE7B-9B0F79564A8A}">
      <dgm:prSet/>
      <dgm:spPr/>
      <dgm:t>
        <a:bodyPr/>
        <a:lstStyle/>
        <a:p>
          <a:endParaRPr lang="en-IN"/>
        </a:p>
      </dgm:t>
    </dgm:pt>
    <dgm:pt modelId="{ECF8BBAD-B9A7-4EEF-8619-5BBABFBC5F89}" type="sibTrans" cxnId="{2AC90323-90AC-440A-BE7B-9B0F79564A8A}">
      <dgm:prSet/>
      <dgm:spPr/>
      <dgm:t>
        <a:bodyPr/>
        <a:lstStyle/>
        <a:p>
          <a:endParaRPr lang="en-IN"/>
        </a:p>
      </dgm:t>
    </dgm:pt>
    <dgm:pt modelId="{78531911-3BA4-4995-AF2B-15F85D1DB332}">
      <dgm:prSet phldrT="[Text]"/>
      <dgm:spPr/>
      <dgm:t>
        <a:bodyPr/>
        <a:lstStyle/>
        <a:p>
          <a:r>
            <a:rPr lang="en-IN" dirty="0" smtClean="0"/>
            <a:t>Upload Address Proof Not Mandatory</a:t>
          </a:r>
          <a:endParaRPr lang="en-IN" dirty="0"/>
        </a:p>
      </dgm:t>
    </dgm:pt>
    <dgm:pt modelId="{7EA6E9D2-F625-462C-A764-1193A1A4C1C1}" type="parTrans" cxnId="{0D87C192-41BB-45D8-96D1-38A7DBC3C0DA}">
      <dgm:prSet/>
      <dgm:spPr/>
      <dgm:t>
        <a:bodyPr/>
        <a:lstStyle/>
        <a:p>
          <a:endParaRPr lang="en-IN"/>
        </a:p>
      </dgm:t>
    </dgm:pt>
    <dgm:pt modelId="{D843D318-5146-4ADF-9A05-908892FED413}" type="sibTrans" cxnId="{0D87C192-41BB-45D8-96D1-38A7DBC3C0DA}">
      <dgm:prSet/>
      <dgm:spPr/>
      <dgm:t>
        <a:bodyPr/>
        <a:lstStyle/>
        <a:p>
          <a:endParaRPr lang="en-IN"/>
        </a:p>
      </dgm:t>
    </dgm:pt>
    <dgm:pt modelId="{6B003B4A-EB4F-45F7-A5EB-CE6F02CF096A}">
      <dgm:prSet phldrT="[Text]"/>
      <dgm:spPr/>
      <dgm:t>
        <a:bodyPr/>
        <a:lstStyle/>
        <a:p>
          <a:r>
            <a:rPr lang="en-IN" dirty="0" smtClean="0"/>
            <a:t>Upload Photo Not Mandatory</a:t>
          </a:r>
          <a:endParaRPr lang="en-IN" dirty="0"/>
        </a:p>
      </dgm:t>
    </dgm:pt>
    <dgm:pt modelId="{CF68A392-397B-4C33-96E1-5C5676530814}" type="parTrans" cxnId="{19600333-C956-4C4B-9343-8CBE8E87DC3D}">
      <dgm:prSet/>
      <dgm:spPr/>
      <dgm:t>
        <a:bodyPr/>
        <a:lstStyle/>
        <a:p>
          <a:endParaRPr lang="en-IN"/>
        </a:p>
      </dgm:t>
    </dgm:pt>
    <dgm:pt modelId="{E4672CEC-7894-478E-810A-8D1B388BB36E}" type="sibTrans" cxnId="{19600333-C956-4C4B-9343-8CBE8E87DC3D}">
      <dgm:prSet/>
      <dgm:spPr/>
      <dgm:t>
        <a:bodyPr/>
        <a:lstStyle/>
        <a:p>
          <a:endParaRPr lang="en-IN"/>
        </a:p>
      </dgm:t>
    </dgm:pt>
    <dgm:pt modelId="{9AE35D5C-91AE-41DC-9A2A-FF4602116DB5}">
      <dgm:prSet phldrT="[Text]"/>
      <dgm:spPr/>
      <dgm:t>
        <a:bodyPr/>
        <a:lstStyle/>
        <a:p>
          <a:r>
            <a:rPr lang="en-IN" dirty="0" smtClean="0"/>
            <a:t>4</a:t>
          </a:r>
          <a:endParaRPr lang="en-IN" dirty="0"/>
        </a:p>
      </dgm:t>
    </dgm:pt>
    <dgm:pt modelId="{CFA21EC5-9FE0-4684-8D7A-6EB4BEC18081}" type="parTrans" cxnId="{20CE9EED-733C-403F-899C-0A11F80096B4}">
      <dgm:prSet/>
      <dgm:spPr/>
      <dgm:t>
        <a:bodyPr/>
        <a:lstStyle/>
        <a:p>
          <a:endParaRPr lang="en-IN"/>
        </a:p>
      </dgm:t>
    </dgm:pt>
    <dgm:pt modelId="{DB5741E5-9AEF-444B-8CE9-5EEE1265F484}" type="sibTrans" cxnId="{20CE9EED-733C-403F-899C-0A11F80096B4}">
      <dgm:prSet/>
      <dgm:spPr/>
      <dgm:t>
        <a:bodyPr/>
        <a:lstStyle/>
        <a:p>
          <a:endParaRPr lang="en-IN"/>
        </a:p>
      </dgm:t>
    </dgm:pt>
    <dgm:pt modelId="{4785E58E-63A5-4EC8-AA09-FC2B637881D1}">
      <dgm:prSet phldrT="[Text]"/>
      <dgm:spPr/>
      <dgm:t>
        <a:bodyPr/>
        <a:lstStyle/>
        <a:p>
          <a:r>
            <a:rPr lang="en-IN" dirty="0" smtClean="0"/>
            <a:t>Link To Generate ID Card</a:t>
          </a:r>
          <a:endParaRPr lang="en-IN" dirty="0"/>
        </a:p>
      </dgm:t>
    </dgm:pt>
    <dgm:pt modelId="{35E928F3-CBBA-4D93-AF64-2FD0545A6C0D}" type="parTrans" cxnId="{54B2CF64-B90B-425A-AE8D-D6D339A2F3CD}">
      <dgm:prSet/>
      <dgm:spPr/>
      <dgm:t>
        <a:bodyPr/>
        <a:lstStyle/>
        <a:p>
          <a:endParaRPr lang="en-IN"/>
        </a:p>
      </dgm:t>
    </dgm:pt>
    <dgm:pt modelId="{F356BD65-F742-40A2-AB3E-A4138B5702E2}" type="sibTrans" cxnId="{54B2CF64-B90B-425A-AE8D-D6D339A2F3CD}">
      <dgm:prSet/>
      <dgm:spPr/>
      <dgm:t>
        <a:bodyPr/>
        <a:lstStyle/>
        <a:p>
          <a:endParaRPr lang="en-IN"/>
        </a:p>
      </dgm:t>
    </dgm:pt>
    <dgm:pt modelId="{DC7693D1-AEE0-4E92-8F5E-80636AFE4659}">
      <dgm:prSet phldrT="[Text]"/>
      <dgm:spPr/>
      <dgm:t>
        <a:bodyPr/>
        <a:lstStyle/>
        <a:p>
          <a:r>
            <a:rPr lang="en-IN" dirty="0" smtClean="0"/>
            <a:t>Link To Generate V. Card</a:t>
          </a:r>
          <a:endParaRPr lang="en-IN" dirty="0"/>
        </a:p>
      </dgm:t>
    </dgm:pt>
    <dgm:pt modelId="{53C069CF-FADE-4BB3-92CF-84667BF0004C}" type="parTrans" cxnId="{5DF968BF-29E9-4151-90E9-90E9559E5CF4}">
      <dgm:prSet/>
      <dgm:spPr/>
      <dgm:t>
        <a:bodyPr/>
        <a:lstStyle/>
        <a:p>
          <a:endParaRPr lang="en-IN"/>
        </a:p>
      </dgm:t>
    </dgm:pt>
    <dgm:pt modelId="{D9B05293-CD2B-4C7E-98EB-D9D099C3C5D3}" type="sibTrans" cxnId="{5DF968BF-29E9-4151-90E9-90E9559E5CF4}">
      <dgm:prSet/>
      <dgm:spPr/>
      <dgm:t>
        <a:bodyPr/>
        <a:lstStyle/>
        <a:p>
          <a:endParaRPr lang="en-IN"/>
        </a:p>
      </dgm:t>
    </dgm:pt>
    <dgm:pt modelId="{3CDD184D-97E1-4D3E-AA64-973D81BFB726}" type="pres">
      <dgm:prSet presAssocID="{D8A46C14-E82E-4C23-8071-754BC322518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A81A80D-735B-4397-88EE-21E6E49BC0BB}" type="pres">
      <dgm:prSet presAssocID="{F2C778EB-6A9E-4E33-BF86-29F900D9571C}" presName="composite" presStyleCnt="0"/>
      <dgm:spPr/>
    </dgm:pt>
    <dgm:pt modelId="{1F7F4F25-38E4-45A9-AFA4-71635488E473}" type="pres">
      <dgm:prSet presAssocID="{F2C778EB-6A9E-4E33-BF86-29F900D9571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B886B7-6954-49E1-8169-E35ED2C68892}" type="pres">
      <dgm:prSet presAssocID="{F2C778EB-6A9E-4E33-BF86-29F900D9571C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27A71D-1F2D-46D5-9553-2B09CA5CB4D9}" type="pres">
      <dgm:prSet presAssocID="{42741332-693A-430E-A737-42DB13A76597}" presName="sp" presStyleCnt="0"/>
      <dgm:spPr/>
    </dgm:pt>
    <dgm:pt modelId="{DD418FB4-2E3D-4C0A-BF92-822D5A2D5FBC}" type="pres">
      <dgm:prSet presAssocID="{2ECD8812-E35E-4BF1-9AAA-3561D19E0E60}" presName="composite" presStyleCnt="0"/>
      <dgm:spPr/>
    </dgm:pt>
    <dgm:pt modelId="{094340D5-8FC7-42E3-A252-C48F24CDF2A7}" type="pres">
      <dgm:prSet presAssocID="{2ECD8812-E35E-4BF1-9AAA-3561D19E0E6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76A955-433A-4D72-B04D-20C0C6B023D3}" type="pres">
      <dgm:prSet presAssocID="{2ECD8812-E35E-4BF1-9AAA-3561D19E0E60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DCD22B-5EB0-48C6-8F23-1054A3D2F5D6}" type="pres">
      <dgm:prSet presAssocID="{821871D2-C0F9-4E4F-91D1-C6B6051CF014}" presName="sp" presStyleCnt="0"/>
      <dgm:spPr/>
    </dgm:pt>
    <dgm:pt modelId="{1ADF76DB-0165-47FE-B277-038E80E03D4B}" type="pres">
      <dgm:prSet presAssocID="{B50D8D10-31B3-48E8-8F0B-B3F09D3B28A7}" presName="composite" presStyleCnt="0"/>
      <dgm:spPr/>
    </dgm:pt>
    <dgm:pt modelId="{6CB849BC-2CDB-4849-A78E-BF5CFD0D51EF}" type="pres">
      <dgm:prSet presAssocID="{B50D8D10-31B3-48E8-8F0B-B3F09D3B28A7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0E4B647-0A23-407A-979F-6EBDADC326A5}" type="pres">
      <dgm:prSet presAssocID="{B50D8D10-31B3-48E8-8F0B-B3F09D3B28A7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A933DF-D8B8-4C2E-B42C-87406505EFE9}" type="pres">
      <dgm:prSet presAssocID="{41CE8DD4-D420-48DA-80D4-23BDCE8A2B5A}" presName="sp" presStyleCnt="0"/>
      <dgm:spPr/>
    </dgm:pt>
    <dgm:pt modelId="{BFA5E4A6-AC51-49DF-8D51-4C153648F396}" type="pres">
      <dgm:prSet presAssocID="{9AE35D5C-91AE-41DC-9A2A-FF4602116DB5}" presName="composite" presStyleCnt="0"/>
      <dgm:spPr/>
    </dgm:pt>
    <dgm:pt modelId="{736AAC5B-BFBD-4A7D-8F51-296ED54F470D}" type="pres">
      <dgm:prSet presAssocID="{9AE35D5C-91AE-41DC-9A2A-FF4602116DB5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DC9D4B-6A9A-4234-B312-7616CBCB2A8B}" type="pres">
      <dgm:prSet presAssocID="{9AE35D5C-91AE-41DC-9A2A-FF4602116DB5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8941C4F-883F-43ED-B1A8-ED1C7B742913}" type="presOf" srcId="{8AF88F06-200E-4F60-9129-8EDB09FB33B7}" destId="{32B886B7-6954-49E1-8169-E35ED2C68892}" srcOrd="0" destOrd="0" presId="urn:microsoft.com/office/officeart/2005/8/layout/chevron2"/>
    <dgm:cxn modelId="{F4C09CCF-D65D-4E6A-9538-8774940A4374}" type="presOf" srcId="{EA947A4A-EB61-49D9-857D-A309D02C63B6}" destId="{00E4B647-0A23-407A-979F-6EBDADC326A5}" srcOrd="0" destOrd="0" presId="urn:microsoft.com/office/officeart/2005/8/layout/chevron2"/>
    <dgm:cxn modelId="{0EA3EE42-12C4-46B5-B00F-8B890E4C9122}" srcId="{D8A46C14-E82E-4C23-8071-754BC3225185}" destId="{B50D8D10-31B3-48E8-8F0B-B3F09D3B28A7}" srcOrd="2" destOrd="0" parTransId="{BAD67D1B-1144-41BB-9F17-7FE79AB98EC7}" sibTransId="{41CE8DD4-D420-48DA-80D4-23BDCE8A2B5A}"/>
    <dgm:cxn modelId="{E4B9E5A8-6A97-43C8-941F-E64B79CD8D00}" type="presOf" srcId="{4785E58E-63A5-4EC8-AA09-FC2B637881D1}" destId="{4DDC9D4B-6A9A-4234-B312-7616CBCB2A8B}" srcOrd="0" destOrd="0" presId="urn:microsoft.com/office/officeart/2005/8/layout/chevron2"/>
    <dgm:cxn modelId="{41538FB3-878C-4ABD-BA09-85572567EDE8}" type="presOf" srcId="{78531911-3BA4-4995-AF2B-15F85D1DB332}" destId="{00E4B647-0A23-407A-979F-6EBDADC326A5}" srcOrd="0" destOrd="1" presId="urn:microsoft.com/office/officeart/2005/8/layout/chevron2"/>
    <dgm:cxn modelId="{CB7EED61-A1A1-4861-9B71-422EFA937B1C}" type="presOf" srcId="{F2C778EB-6A9E-4E33-BF86-29F900D9571C}" destId="{1F7F4F25-38E4-45A9-AFA4-71635488E473}" srcOrd="0" destOrd="0" presId="urn:microsoft.com/office/officeart/2005/8/layout/chevron2"/>
    <dgm:cxn modelId="{9AF8D218-74AF-4FEF-9F6F-9F4A4962469F}" type="presOf" srcId="{9AE35D5C-91AE-41DC-9A2A-FF4602116DB5}" destId="{736AAC5B-BFBD-4A7D-8F51-296ED54F470D}" srcOrd="0" destOrd="0" presId="urn:microsoft.com/office/officeart/2005/8/layout/chevron2"/>
    <dgm:cxn modelId="{19600333-C956-4C4B-9343-8CBE8E87DC3D}" srcId="{B50D8D10-31B3-48E8-8F0B-B3F09D3B28A7}" destId="{6B003B4A-EB4F-45F7-A5EB-CE6F02CF096A}" srcOrd="2" destOrd="0" parTransId="{CF68A392-397B-4C33-96E1-5C5676530814}" sibTransId="{E4672CEC-7894-478E-810A-8D1B388BB36E}"/>
    <dgm:cxn modelId="{809E2330-61AD-4573-8468-344990C665F6}" type="presOf" srcId="{B50D8D10-31B3-48E8-8F0B-B3F09D3B28A7}" destId="{6CB849BC-2CDB-4849-A78E-BF5CFD0D51EF}" srcOrd="0" destOrd="0" presId="urn:microsoft.com/office/officeart/2005/8/layout/chevron2"/>
    <dgm:cxn modelId="{20CE9EED-733C-403F-899C-0A11F80096B4}" srcId="{D8A46C14-E82E-4C23-8071-754BC3225185}" destId="{9AE35D5C-91AE-41DC-9A2A-FF4602116DB5}" srcOrd="3" destOrd="0" parTransId="{CFA21EC5-9FE0-4684-8D7A-6EB4BEC18081}" sibTransId="{DB5741E5-9AEF-444B-8CE9-5EEE1265F484}"/>
    <dgm:cxn modelId="{AA802982-BE74-4BDE-859C-CFB1BB1A0E25}" srcId="{2ECD8812-E35E-4BF1-9AAA-3561D19E0E60}" destId="{484BACD7-7A26-4315-843D-4CC0FB8D4196}" srcOrd="0" destOrd="0" parTransId="{833A6425-E54C-4AAD-8208-9EF12C08CCE4}" sibTransId="{CB45BF11-4C28-4B72-AB62-207DD1E6F7FC}"/>
    <dgm:cxn modelId="{A1E7FB6F-14BA-46E0-A825-22BC2DF50B24}" type="presOf" srcId="{3B7877B6-B1FB-4115-B9DC-8B3B1F40420C}" destId="{32B886B7-6954-49E1-8169-E35ED2C68892}" srcOrd="0" destOrd="1" presId="urn:microsoft.com/office/officeart/2005/8/layout/chevron2"/>
    <dgm:cxn modelId="{5DF968BF-29E9-4151-90E9-90E9559E5CF4}" srcId="{9AE35D5C-91AE-41DC-9A2A-FF4602116DB5}" destId="{DC7693D1-AEE0-4E92-8F5E-80636AFE4659}" srcOrd="1" destOrd="0" parTransId="{53C069CF-FADE-4BB3-92CF-84667BF0004C}" sibTransId="{D9B05293-CD2B-4C7E-98EB-D9D099C3C5D3}"/>
    <dgm:cxn modelId="{0D87C192-41BB-45D8-96D1-38A7DBC3C0DA}" srcId="{B50D8D10-31B3-48E8-8F0B-B3F09D3B28A7}" destId="{78531911-3BA4-4995-AF2B-15F85D1DB332}" srcOrd="1" destOrd="0" parTransId="{7EA6E9D2-F625-462C-A764-1193A1A4C1C1}" sibTransId="{D843D318-5146-4ADF-9A05-908892FED413}"/>
    <dgm:cxn modelId="{E6DAF43D-8586-42DE-B936-10F1BA5D5EC0}" srcId="{2ECD8812-E35E-4BF1-9AAA-3561D19E0E60}" destId="{A3A29459-565E-475F-B2E3-623B8BCACD07}" srcOrd="1" destOrd="0" parTransId="{739F577D-3C4B-4878-9B9A-74C865874E45}" sibTransId="{82D588DD-C1C6-4EA3-8B01-338AB8BDA467}"/>
    <dgm:cxn modelId="{2AC90323-90AC-440A-BE7B-9B0F79564A8A}" srcId="{B50D8D10-31B3-48E8-8F0B-B3F09D3B28A7}" destId="{EA947A4A-EB61-49D9-857D-A309D02C63B6}" srcOrd="0" destOrd="0" parTransId="{A0D721C1-04ED-4661-B26A-0928A33F8EFD}" sibTransId="{ECF8BBAD-B9A7-4EEF-8619-5BBABFBC5F89}"/>
    <dgm:cxn modelId="{BD0F5334-3867-4AAC-A1EC-8D65C547FECC}" srcId="{D8A46C14-E82E-4C23-8071-754BC3225185}" destId="{F2C778EB-6A9E-4E33-BF86-29F900D9571C}" srcOrd="0" destOrd="0" parTransId="{94825EE4-F6C6-41E9-8206-FA6FD411975D}" sibTransId="{42741332-693A-430E-A737-42DB13A76597}"/>
    <dgm:cxn modelId="{C43F692F-858A-417C-8035-7BB1DAB44958}" type="presOf" srcId="{DC7693D1-AEE0-4E92-8F5E-80636AFE4659}" destId="{4DDC9D4B-6A9A-4234-B312-7616CBCB2A8B}" srcOrd="0" destOrd="1" presId="urn:microsoft.com/office/officeart/2005/8/layout/chevron2"/>
    <dgm:cxn modelId="{54B2CF64-B90B-425A-AE8D-D6D339A2F3CD}" srcId="{9AE35D5C-91AE-41DC-9A2A-FF4602116DB5}" destId="{4785E58E-63A5-4EC8-AA09-FC2B637881D1}" srcOrd="0" destOrd="0" parTransId="{35E928F3-CBBA-4D93-AF64-2FD0545A6C0D}" sibTransId="{F356BD65-F742-40A2-AB3E-A4138B5702E2}"/>
    <dgm:cxn modelId="{8A2F44DC-4EC0-418C-8141-3EC5451F53A4}" type="presOf" srcId="{484BACD7-7A26-4315-843D-4CC0FB8D4196}" destId="{2C76A955-433A-4D72-B04D-20C0C6B023D3}" srcOrd="0" destOrd="0" presId="urn:microsoft.com/office/officeart/2005/8/layout/chevron2"/>
    <dgm:cxn modelId="{05C2B52B-8F33-4ECE-8167-FDCEA152F6F3}" type="presOf" srcId="{6B003B4A-EB4F-45F7-A5EB-CE6F02CF096A}" destId="{00E4B647-0A23-407A-979F-6EBDADC326A5}" srcOrd="0" destOrd="2" presId="urn:microsoft.com/office/officeart/2005/8/layout/chevron2"/>
    <dgm:cxn modelId="{A0396F15-4522-400E-87ED-1C64FCC50570}" type="presOf" srcId="{2ECD8812-E35E-4BF1-9AAA-3561D19E0E60}" destId="{094340D5-8FC7-42E3-A252-C48F24CDF2A7}" srcOrd="0" destOrd="0" presId="urn:microsoft.com/office/officeart/2005/8/layout/chevron2"/>
    <dgm:cxn modelId="{D6B7559C-21F3-40F1-AC65-92CE9D313C34}" type="presOf" srcId="{D8A46C14-E82E-4C23-8071-754BC3225185}" destId="{3CDD184D-97E1-4D3E-AA64-973D81BFB726}" srcOrd="0" destOrd="0" presId="urn:microsoft.com/office/officeart/2005/8/layout/chevron2"/>
    <dgm:cxn modelId="{4467636F-069D-4998-BEAE-2E72DC20AA90}" srcId="{F2C778EB-6A9E-4E33-BF86-29F900D9571C}" destId="{3B7877B6-B1FB-4115-B9DC-8B3B1F40420C}" srcOrd="1" destOrd="0" parTransId="{16CB80F6-855B-4033-9711-EBE360CAC5A7}" sibTransId="{DE007811-1AC6-4822-A355-A519E29F5BE0}"/>
    <dgm:cxn modelId="{F2E28837-29A1-4499-B8B7-3010F51C66BA}" srcId="{F2C778EB-6A9E-4E33-BF86-29F900D9571C}" destId="{8AF88F06-200E-4F60-9129-8EDB09FB33B7}" srcOrd="0" destOrd="0" parTransId="{680DBE5D-C2BD-43CB-ABC0-D782EF8105F9}" sibTransId="{946FF533-0EE3-4257-8EED-E801B752654B}"/>
    <dgm:cxn modelId="{157B3C34-100E-47C8-A91A-AB7D2529BEB4}" srcId="{D8A46C14-E82E-4C23-8071-754BC3225185}" destId="{2ECD8812-E35E-4BF1-9AAA-3561D19E0E60}" srcOrd="1" destOrd="0" parTransId="{703D462A-9878-4196-B01A-F169A0205E90}" sibTransId="{821871D2-C0F9-4E4F-91D1-C6B6051CF014}"/>
    <dgm:cxn modelId="{9241B061-EA0F-49A6-A92A-F63296072B4B}" type="presOf" srcId="{A3A29459-565E-475F-B2E3-623B8BCACD07}" destId="{2C76A955-433A-4D72-B04D-20C0C6B023D3}" srcOrd="0" destOrd="1" presId="urn:microsoft.com/office/officeart/2005/8/layout/chevron2"/>
    <dgm:cxn modelId="{EE66EA1A-A958-454C-A2C7-FACF0BB74BBE}" type="presParOf" srcId="{3CDD184D-97E1-4D3E-AA64-973D81BFB726}" destId="{9A81A80D-735B-4397-88EE-21E6E49BC0BB}" srcOrd="0" destOrd="0" presId="urn:microsoft.com/office/officeart/2005/8/layout/chevron2"/>
    <dgm:cxn modelId="{1185523C-A984-4461-A657-B9506F6AF97D}" type="presParOf" srcId="{9A81A80D-735B-4397-88EE-21E6E49BC0BB}" destId="{1F7F4F25-38E4-45A9-AFA4-71635488E473}" srcOrd="0" destOrd="0" presId="urn:microsoft.com/office/officeart/2005/8/layout/chevron2"/>
    <dgm:cxn modelId="{5661C601-E0A6-4A48-B47D-037F70A55582}" type="presParOf" srcId="{9A81A80D-735B-4397-88EE-21E6E49BC0BB}" destId="{32B886B7-6954-49E1-8169-E35ED2C68892}" srcOrd="1" destOrd="0" presId="urn:microsoft.com/office/officeart/2005/8/layout/chevron2"/>
    <dgm:cxn modelId="{742626BC-CA54-474B-8F39-AE3D1204450C}" type="presParOf" srcId="{3CDD184D-97E1-4D3E-AA64-973D81BFB726}" destId="{BA27A71D-1F2D-46D5-9553-2B09CA5CB4D9}" srcOrd="1" destOrd="0" presId="urn:microsoft.com/office/officeart/2005/8/layout/chevron2"/>
    <dgm:cxn modelId="{0FBB5176-2110-4C46-B958-813AF9C09029}" type="presParOf" srcId="{3CDD184D-97E1-4D3E-AA64-973D81BFB726}" destId="{DD418FB4-2E3D-4C0A-BF92-822D5A2D5FBC}" srcOrd="2" destOrd="0" presId="urn:microsoft.com/office/officeart/2005/8/layout/chevron2"/>
    <dgm:cxn modelId="{5643C8EA-65C2-46E5-B3BF-023F5A2FEBEC}" type="presParOf" srcId="{DD418FB4-2E3D-4C0A-BF92-822D5A2D5FBC}" destId="{094340D5-8FC7-42E3-A252-C48F24CDF2A7}" srcOrd="0" destOrd="0" presId="urn:microsoft.com/office/officeart/2005/8/layout/chevron2"/>
    <dgm:cxn modelId="{6FF03529-D824-4C0D-8F08-AD37288DDFEF}" type="presParOf" srcId="{DD418FB4-2E3D-4C0A-BF92-822D5A2D5FBC}" destId="{2C76A955-433A-4D72-B04D-20C0C6B023D3}" srcOrd="1" destOrd="0" presId="urn:microsoft.com/office/officeart/2005/8/layout/chevron2"/>
    <dgm:cxn modelId="{E32F1F6C-2E16-4D0D-93D9-6F7599644344}" type="presParOf" srcId="{3CDD184D-97E1-4D3E-AA64-973D81BFB726}" destId="{5EDCD22B-5EB0-48C6-8F23-1054A3D2F5D6}" srcOrd="3" destOrd="0" presId="urn:microsoft.com/office/officeart/2005/8/layout/chevron2"/>
    <dgm:cxn modelId="{80548283-731B-4140-891E-A3CA2E12419E}" type="presParOf" srcId="{3CDD184D-97E1-4D3E-AA64-973D81BFB726}" destId="{1ADF76DB-0165-47FE-B277-038E80E03D4B}" srcOrd="4" destOrd="0" presId="urn:microsoft.com/office/officeart/2005/8/layout/chevron2"/>
    <dgm:cxn modelId="{28EAA079-2A2B-4FF8-9709-AE8CCC2EDACF}" type="presParOf" srcId="{1ADF76DB-0165-47FE-B277-038E80E03D4B}" destId="{6CB849BC-2CDB-4849-A78E-BF5CFD0D51EF}" srcOrd="0" destOrd="0" presId="urn:microsoft.com/office/officeart/2005/8/layout/chevron2"/>
    <dgm:cxn modelId="{628ECC61-4293-4F16-A1A3-5DB39A349C21}" type="presParOf" srcId="{1ADF76DB-0165-47FE-B277-038E80E03D4B}" destId="{00E4B647-0A23-407A-979F-6EBDADC326A5}" srcOrd="1" destOrd="0" presId="urn:microsoft.com/office/officeart/2005/8/layout/chevron2"/>
    <dgm:cxn modelId="{E75DC53F-184F-4D2C-9AC3-BC0075F8A257}" type="presParOf" srcId="{3CDD184D-97E1-4D3E-AA64-973D81BFB726}" destId="{22A933DF-D8B8-4C2E-B42C-87406505EFE9}" srcOrd="5" destOrd="0" presId="urn:microsoft.com/office/officeart/2005/8/layout/chevron2"/>
    <dgm:cxn modelId="{BC92B8A2-C63B-4486-85F2-693ED6578419}" type="presParOf" srcId="{3CDD184D-97E1-4D3E-AA64-973D81BFB726}" destId="{BFA5E4A6-AC51-49DF-8D51-4C153648F396}" srcOrd="6" destOrd="0" presId="urn:microsoft.com/office/officeart/2005/8/layout/chevron2"/>
    <dgm:cxn modelId="{23F3C892-5791-4AA4-B322-8C831030CBD6}" type="presParOf" srcId="{BFA5E4A6-AC51-49DF-8D51-4C153648F396}" destId="{736AAC5B-BFBD-4A7D-8F51-296ED54F470D}" srcOrd="0" destOrd="0" presId="urn:microsoft.com/office/officeart/2005/8/layout/chevron2"/>
    <dgm:cxn modelId="{508D328E-3349-440B-9E04-7172E9F18843}" type="presParOf" srcId="{BFA5E4A6-AC51-49DF-8D51-4C153648F396}" destId="{4DDC9D4B-6A9A-4234-B312-7616CBCB2A8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A46C14-E82E-4C23-8071-754BC322518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2C778EB-6A9E-4E33-BF86-29F900D9571C}">
      <dgm:prSet phldrT="[Text]"/>
      <dgm:spPr/>
      <dgm:t>
        <a:bodyPr/>
        <a:lstStyle/>
        <a:p>
          <a:r>
            <a:rPr lang="en-IN" dirty="0" smtClean="0"/>
            <a:t>1</a:t>
          </a:r>
          <a:endParaRPr lang="en-IN" dirty="0"/>
        </a:p>
      </dgm:t>
    </dgm:pt>
    <dgm:pt modelId="{42741332-693A-430E-A737-42DB13A76597}" type="sibTrans" cxnId="{BD0F5334-3867-4AAC-A1EC-8D65C547FECC}">
      <dgm:prSet/>
      <dgm:spPr/>
      <dgm:t>
        <a:bodyPr/>
        <a:lstStyle/>
        <a:p>
          <a:endParaRPr lang="en-IN"/>
        </a:p>
      </dgm:t>
    </dgm:pt>
    <dgm:pt modelId="{94825EE4-F6C6-41E9-8206-FA6FD411975D}" type="parTrans" cxnId="{BD0F5334-3867-4AAC-A1EC-8D65C547FECC}">
      <dgm:prSet/>
      <dgm:spPr/>
      <dgm:t>
        <a:bodyPr/>
        <a:lstStyle/>
        <a:p>
          <a:endParaRPr lang="en-IN"/>
        </a:p>
      </dgm:t>
    </dgm:pt>
    <dgm:pt modelId="{90C6213A-7998-4C8C-840D-A336EA785FFD}">
      <dgm:prSet phldrT="[Text]"/>
      <dgm:spPr/>
      <dgm:t>
        <a:bodyPr/>
        <a:lstStyle/>
        <a:p>
          <a:r>
            <a:rPr lang="en-IN" dirty="0" smtClean="0"/>
            <a:t>Distributor Name</a:t>
          </a:r>
          <a:endParaRPr lang="en-IN" dirty="0"/>
        </a:p>
      </dgm:t>
    </dgm:pt>
    <dgm:pt modelId="{2F609D87-02AB-4115-AB70-6EC652AA9F60}" type="parTrans" cxnId="{2AB220D7-86A4-4392-8255-35D454ED49E3}">
      <dgm:prSet/>
      <dgm:spPr/>
    </dgm:pt>
    <dgm:pt modelId="{C6106CEB-739C-43AA-9417-7729F400A728}" type="sibTrans" cxnId="{2AB220D7-86A4-4392-8255-35D454ED49E3}">
      <dgm:prSet/>
      <dgm:spPr/>
    </dgm:pt>
    <dgm:pt modelId="{E8492ED1-38F9-4931-8E81-DB9A2B8148EC}">
      <dgm:prSet phldrT="[Text]"/>
      <dgm:spPr/>
      <dgm:t>
        <a:bodyPr/>
        <a:lstStyle/>
        <a:p>
          <a:r>
            <a:rPr lang="en-IN" dirty="0" smtClean="0"/>
            <a:t>Address</a:t>
          </a:r>
          <a:endParaRPr lang="en-IN" dirty="0"/>
        </a:p>
      </dgm:t>
    </dgm:pt>
    <dgm:pt modelId="{A3BD9542-C67F-4BB0-89E5-7FC759CB2464}" type="parTrans" cxnId="{70F1F9A3-CF5E-47DB-BDF8-F23C99956DAE}">
      <dgm:prSet/>
      <dgm:spPr/>
    </dgm:pt>
    <dgm:pt modelId="{B05E04C8-01C0-4389-A9E6-3CACC77D02D4}" type="sibTrans" cxnId="{70F1F9A3-CF5E-47DB-BDF8-F23C99956DAE}">
      <dgm:prSet/>
      <dgm:spPr/>
    </dgm:pt>
    <dgm:pt modelId="{934C0507-C019-4900-923D-68C585FEC064}">
      <dgm:prSet phldrT="[Text]"/>
      <dgm:spPr/>
      <dgm:t>
        <a:bodyPr/>
        <a:lstStyle/>
        <a:p>
          <a:r>
            <a:rPr lang="en-IN" dirty="0" smtClean="0"/>
            <a:t>2</a:t>
          </a:r>
          <a:endParaRPr lang="en-IN" dirty="0"/>
        </a:p>
      </dgm:t>
    </dgm:pt>
    <dgm:pt modelId="{2B701015-A00C-4169-B308-517BF950180C}" type="parTrans" cxnId="{2C5C5133-D5B8-4CE3-AE41-58530442F54E}">
      <dgm:prSet/>
      <dgm:spPr/>
    </dgm:pt>
    <dgm:pt modelId="{385E515A-E395-4021-901E-81C0EE596AD3}" type="sibTrans" cxnId="{2C5C5133-D5B8-4CE3-AE41-58530442F54E}">
      <dgm:prSet/>
      <dgm:spPr/>
    </dgm:pt>
    <dgm:pt modelId="{2F519C82-5142-44F4-94A8-FF93ADEDF97E}">
      <dgm:prSet phldrT="[Text]"/>
      <dgm:spPr/>
      <dgm:t>
        <a:bodyPr/>
        <a:lstStyle/>
        <a:p>
          <a:r>
            <a:rPr lang="en-IN" dirty="0" smtClean="0"/>
            <a:t>City</a:t>
          </a:r>
          <a:endParaRPr lang="en-IN" dirty="0"/>
        </a:p>
      </dgm:t>
    </dgm:pt>
    <dgm:pt modelId="{0353876A-210E-4B55-B67B-30B307B00047}" type="parTrans" cxnId="{B31A64EF-2D18-48ED-937F-915C87AEEC58}">
      <dgm:prSet/>
      <dgm:spPr/>
    </dgm:pt>
    <dgm:pt modelId="{FD582A64-4C4E-4501-A3B9-CCC4EC64E1CD}" type="sibTrans" cxnId="{B31A64EF-2D18-48ED-937F-915C87AEEC58}">
      <dgm:prSet/>
      <dgm:spPr/>
    </dgm:pt>
    <dgm:pt modelId="{281B61EC-B563-4C21-9B63-728883826816}">
      <dgm:prSet phldrT="[Text]"/>
      <dgm:spPr/>
      <dgm:t>
        <a:bodyPr/>
        <a:lstStyle/>
        <a:p>
          <a:r>
            <a:rPr lang="en-IN" dirty="0" smtClean="0"/>
            <a:t>Pin Code</a:t>
          </a:r>
          <a:endParaRPr lang="en-IN" dirty="0"/>
        </a:p>
      </dgm:t>
    </dgm:pt>
    <dgm:pt modelId="{2674E998-6EFD-4CB3-8C8B-2EF5D29C83C4}" type="parTrans" cxnId="{B8221A40-10E3-429D-9FD3-05F3B938C657}">
      <dgm:prSet/>
      <dgm:spPr/>
    </dgm:pt>
    <dgm:pt modelId="{2573090C-3C09-4B15-AE72-02D4B33353D9}" type="sibTrans" cxnId="{B8221A40-10E3-429D-9FD3-05F3B938C657}">
      <dgm:prSet/>
      <dgm:spPr/>
    </dgm:pt>
    <dgm:pt modelId="{51C6002F-0735-4933-8ACD-383D54EC77B2}">
      <dgm:prSet phldrT="[Text]"/>
      <dgm:spPr/>
      <dgm:t>
        <a:bodyPr/>
        <a:lstStyle/>
        <a:p>
          <a:r>
            <a:rPr lang="en-IN" dirty="0" smtClean="0"/>
            <a:t>3</a:t>
          </a:r>
          <a:endParaRPr lang="en-IN" dirty="0"/>
        </a:p>
      </dgm:t>
    </dgm:pt>
    <dgm:pt modelId="{E32DC0AF-500C-4DA9-92FD-800ED1ADA2B7}" type="parTrans" cxnId="{486C4BD8-65FB-4B96-917E-5C1E7CDEAE77}">
      <dgm:prSet/>
      <dgm:spPr/>
    </dgm:pt>
    <dgm:pt modelId="{80FF3B23-DBE1-435A-A88F-FA89A1B442A1}" type="sibTrans" cxnId="{486C4BD8-65FB-4B96-917E-5C1E7CDEAE77}">
      <dgm:prSet/>
      <dgm:spPr/>
    </dgm:pt>
    <dgm:pt modelId="{60BC3D3A-627E-4F65-A32B-89CE408EADC4}">
      <dgm:prSet phldrT="[Text]"/>
      <dgm:spPr/>
      <dgm:t>
        <a:bodyPr/>
        <a:lstStyle/>
        <a:p>
          <a:r>
            <a:rPr lang="en-IN" dirty="0" smtClean="0"/>
            <a:t>Phone No.</a:t>
          </a:r>
          <a:endParaRPr lang="en-IN" dirty="0"/>
        </a:p>
      </dgm:t>
    </dgm:pt>
    <dgm:pt modelId="{20401E32-DBA6-4D7A-AA4D-C62EA5667910}" type="parTrans" cxnId="{3A4788FE-DD7D-4CC9-8938-16874EA4D912}">
      <dgm:prSet/>
      <dgm:spPr/>
    </dgm:pt>
    <dgm:pt modelId="{1CCA652E-0651-41E4-887D-F4EC65495677}" type="sibTrans" cxnId="{3A4788FE-DD7D-4CC9-8938-16874EA4D912}">
      <dgm:prSet/>
      <dgm:spPr/>
    </dgm:pt>
    <dgm:pt modelId="{3FB651E7-49E1-45D9-A408-7256D162A96B}">
      <dgm:prSet phldrT="[Text]"/>
      <dgm:spPr/>
      <dgm:t>
        <a:bodyPr/>
        <a:lstStyle/>
        <a:p>
          <a:r>
            <a:rPr lang="en-IN" dirty="0" smtClean="0"/>
            <a:t>4</a:t>
          </a:r>
          <a:endParaRPr lang="en-IN" dirty="0"/>
        </a:p>
      </dgm:t>
    </dgm:pt>
    <dgm:pt modelId="{3F400F17-FD24-4EAB-AC20-F39AE4DDC132}" type="parTrans" cxnId="{D5F2B066-9EAE-46A0-9414-CFC32004C736}">
      <dgm:prSet/>
      <dgm:spPr/>
    </dgm:pt>
    <dgm:pt modelId="{F493DD7B-F997-4738-AD8F-A1C4C73A1CC7}" type="sibTrans" cxnId="{D5F2B066-9EAE-46A0-9414-CFC32004C736}">
      <dgm:prSet/>
      <dgm:spPr/>
    </dgm:pt>
    <dgm:pt modelId="{46EE7DFB-FFBC-4312-B0DB-6F679C6E7C27}">
      <dgm:prSet phldrT="[Text]"/>
      <dgm:spPr/>
      <dgm:t>
        <a:bodyPr/>
        <a:lstStyle/>
        <a:p>
          <a:r>
            <a:rPr lang="en-IN" dirty="0" smtClean="0"/>
            <a:t>GSTIN No.</a:t>
          </a:r>
          <a:endParaRPr lang="en-IN" dirty="0"/>
        </a:p>
      </dgm:t>
    </dgm:pt>
    <dgm:pt modelId="{23EDC73B-ACC7-4825-B0CA-A9E7ACC44781}" type="parTrans" cxnId="{5E2DB294-9B2B-40ED-8E55-E177E9C68AC9}">
      <dgm:prSet/>
      <dgm:spPr/>
    </dgm:pt>
    <dgm:pt modelId="{1EC444BC-C48E-4D4F-B5D3-1D0F5021A2BC}" type="sibTrans" cxnId="{5E2DB294-9B2B-40ED-8E55-E177E9C68AC9}">
      <dgm:prSet/>
      <dgm:spPr/>
    </dgm:pt>
    <dgm:pt modelId="{008CE1A3-BCD0-4E53-934D-76B87B7466A8}">
      <dgm:prSet phldrT="[Text]"/>
      <dgm:spPr/>
      <dgm:t>
        <a:bodyPr/>
        <a:lstStyle/>
        <a:p>
          <a:r>
            <a:rPr lang="en-IN" dirty="0" smtClean="0"/>
            <a:t>RS Pan No.</a:t>
          </a:r>
          <a:endParaRPr lang="en-IN" dirty="0"/>
        </a:p>
      </dgm:t>
    </dgm:pt>
    <dgm:pt modelId="{0514A67A-6E61-426F-B675-B5EEDE8D150A}" type="parTrans" cxnId="{B116B661-73D3-44A7-8637-7906F69ABC60}">
      <dgm:prSet/>
      <dgm:spPr/>
    </dgm:pt>
    <dgm:pt modelId="{B29BE5BC-6D3D-4A9A-A9B5-584306AE6874}" type="sibTrans" cxnId="{B116B661-73D3-44A7-8637-7906F69ABC60}">
      <dgm:prSet/>
      <dgm:spPr/>
    </dgm:pt>
    <dgm:pt modelId="{FD3D2569-D517-4319-B4C5-F7435EFA60D0}">
      <dgm:prSet phldrT="[Text]"/>
      <dgm:spPr/>
      <dgm:t>
        <a:bodyPr/>
        <a:lstStyle/>
        <a:p>
          <a:r>
            <a:rPr lang="en-IN" dirty="0" smtClean="0"/>
            <a:t>5</a:t>
          </a:r>
          <a:endParaRPr lang="en-IN" dirty="0"/>
        </a:p>
      </dgm:t>
    </dgm:pt>
    <dgm:pt modelId="{23F590AB-3A30-4661-A603-2D27A258267A}" type="parTrans" cxnId="{B0670533-6332-4C9D-9E92-EC3EC1F738C4}">
      <dgm:prSet/>
      <dgm:spPr/>
    </dgm:pt>
    <dgm:pt modelId="{CCD10774-8C29-46F0-AEEA-19EC688C6C1B}" type="sibTrans" cxnId="{B0670533-6332-4C9D-9E92-EC3EC1F738C4}">
      <dgm:prSet/>
      <dgm:spPr/>
    </dgm:pt>
    <dgm:pt modelId="{BDCC9C1A-84F8-4E1B-93D6-7D77BA732F48}">
      <dgm:prSet phldrT="[Text]"/>
      <dgm:spPr/>
      <dgm:t>
        <a:bodyPr/>
        <a:lstStyle/>
        <a:p>
          <a:r>
            <a:rPr lang="en-IN" dirty="0" smtClean="0"/>
            <a:t>Sales Man Name</a:t>
          </a:r>
          <a:endParaRPr lang="en-IN" dirty="0"/>
        </a:p>
      </dgm:t>
    </dgm:pt>
    <dgm:pt modelId="{385918CB-B5DC-42DF-88B4-B12B515036BF}" type="parTrans" cxnId="{CA7F783E-1F90-40D7-B429-B66D2A2EEDE3}">
      <dgm:prSet/>
      <dgm:spPr/>
    </dgm:pt>
    <dgm:pt modelId="{0F392C24-371A-41E1-8329-5F6134F0F95F}" type="sibTrans" cxnId="{CA7F783E-1F90-40D7-B429-B66D2A2EEDE3}">
      <dgm:prSet/>
      <dgm:spPr/>
    </dgm:pt>
    <dgm:pt modelId="{F31C7093-31AF-4EB3-9B79-B83A04AB4F11}">
      <dgm:prSet phldrT="[Text]"/>
      <dgm:spPr/>
      <dgm:t>
        <a:bodyPr/>
        <a:lstStyle/>
        <a:p>
          <a:r>
            <a:rPr lang="en-IN" dirty="0" smtClean="0"/>
            <a:t>Beat Name</a:t>
          </a:r>
          <a:endParaRPr lang="en-IN" dirty="0"/>
        </a:p>
      </dgm:t>
    </dgm:pt>
    <dgm:pt modelId="{D8198C01-6571-4340-A0C0-032F4DDFE9FE}" type="parTrans" cxnId="{330C2796-BBC8-4BA2-B009-2F7D299484F2}">
      <dgm:prSet/>
      <dgm:spPr/>
    </dgm:pt>
    <dgm:pt modelId="{C8EC5B62-77DB-45AB-82BD-655E4A593929}" type="sibTrans" cxnId="{330C2796-BBC8-4BA2-B009-2F7D299484F2}">
      <dgm:prSet/>
      <dgm:spPr/>
    </dgm:pt>
    <dgm:pt modelId="{4FB0A5BF-10F8-40F9-902D-40BD1362685A}">
      <dgm:prSet phldrT="[Text]"/>
      <dgm:spPr/>
      <dgm:t>
        <a:bodyPr/>
        <a:lstStyle/>
        <a:p>
          <a:r>
            <a:rPr lang="en-IN" dirty="0" smtClean="0"/>
            <a:t>6</a:t>
          </a:r>
          <a:endParaRPr lang="en-IN" dirty="0"/>
        </a:p>
      </dgm:t>
    </dgm:pt>
    <dgm:pt modelId="{94C1C6A9-8197-4CCF-93DB-083B6D68D427}" type="parTrans" cxnId="{6947FAF4-63ED-40C4-8397-F13E77F9B7FA}">
      <dgm:prSet/>
      <dgm:spPr/>
    </dgm:pt>
    <dgm:pt modelId="{733805BA-2D0E-44DF-A051-F67F5C398137}" type="sibTrans" cxnId="{6947FAF4-63ED-40C4-8397-F13E77F9B7FA}">
      <dgm:prSet/>
      <dgm:spPr/>
    </dgm:pt>
    <dgm:pt modelId="{0F545A84-FA13-48ED-8AB2-0E1FFC49F171}">
      <dgm:prSet phldrT="[Text]"/>
      <dgm:spPr/>
      <dgm:t>
        <a:bodyPr/>
        <a:lstStyle/>
        <a:p>
          <a:r>
            <a:rPr lang="en-IN" dirty="0" err="1" smtClean="0"/>
            <a:t>Reg</a:t>
          </a:r>
          <a:r>
            <a:rPr lang="en-IN" dirty="0" smtClean="0"/>
            <a:t>-State Code</a:t>
          </a:r>
          <a:endParaRPr lang="en-IN" dirty="0"/>
        </a:p>
      </dgm:t>
    </dgm:pt>
    <dgm:pt modelId="{04BB2003-D1AC-44BE-8198-CBD41345995F}" type="parTrans" cxnId="{CE18A07C-0584-4251-B7BE-FC12760A2119}">
      <dgm:prSet/>
      <dgm:spPr/>
    </dgm:pt>
    <dgm:pt modelId="{ECE67B49-E5CD-464A-B6D1-40E3E5B2BE30}" type="sibTrans" cxnId="{CE18A07C-0584-4251-B7BE-FC12760A2119}">
      <dgm:prSet/>
      <dgm:spPr/>
    </dgm:pt>
    <dgm:pt modelId="{3DB901B9-6E8B-4F9E-9AB2-0D27F5982978}">
      <dgm:prSet phldrT="[Text]"/>
      <dgm:spPr/>
      <dgm:t>
        <a:bodyPr/>
        <a:lstStyle/>
        <a:p>
          <a:r>
            <a:rPr lang="en-IN" dirty="0" smtClean="0"/>
            <a:t>Ref. No.</a:t>
          </a:r>
          <a:endParaRPr lang="en-IN" dirty="0"/>
        </a:p>
      </dgm:t>
    </dgm:pt>
    <dgm:pt modelId="{282BE147-B579-494A-BAC9-77491053F87F}" type="parTrans" cxnId="{EF374332-8DA4-45C6-B640-6990E0E42D44}">
      <dgm:prSet/>
      <dgm:spPr/>
    </dgm:pt>
    <dgm:pt modelId="{3E582F3D-0941-4BC8-87B9-26D6C7603CBB}" type="sibTrans" cxnId="{EF374332-8DA4-45C6-B640-6990E0E42D44}">
      <dgm:prSet/>
      <dgm:spPr/>
    </dgm:pt>
    <dgm:pt modelId="{D2574D13-E967-4ED2-997B-5A220A9B7D0B}">
      <dgm:prSet phldrT="[Text]"/>
      <dgm:spPr/>
      <dgm:t>
        <a:bodyPr/>
        <a:lstStyle/>
        <a:p>
          <a:r>
            <a:rPr lang="en-IN" dirty="0" smtClean="0"/>
            <a:t>7</a:t>
          </a:r>
          <a:endParaRPr lang="en-IN" dirty="0"/>
        </a:p>
      </dgm:t>
    </dgm:pt>
    <dgm:pt modelId="{A8C23496-7D15-430C-A70C-3E4EFE4ABC9E}" type="parTrans" cxnId="{618553E0-82B2-4F03-B90F-7B4D8AB71640}">
      <dgm:prSet/>
      <dgm:spPr/>
    </dgm:pt>
    <dgm:pt modelId="{46982B21-1A21-4EB1-A2A2-468A21FC47F7}" type="sibTrans" cxnId="{618553E0-82B2-4F03-B90F-7B4D8AB71640}">
      <dgm:prSet/>
      <dgm:spPr/>
    </dgm:pt>
    <dgm:pt modelId="{B250A9C0-1C7A-4783-9F7E-93474F66E1F4}">
      <dgm:prSet phldrT="[Text]"/>
      <dgm:spPr/>
      <dgm:t>
        <a:bodyPr/>
        <a:lstStyle/>
        <a:p>
          <a:r>
            <a:rPr lang="en-IN" dirty="0" smtClean="0"/>
            <a:t>Vehicle Name</a:t>
          </a:r>
          <a:endParaRPr lang="en-IN" dirty="0"/>
        </a:p>
      </dgm:t>
    </dgm:pt>
    <dgm:pt modelId="{EFEDEFDF-4C11-4EC5-82AE-6F94C50BF446}" type="parTrans" cxnId="{462FD2F4-F07E-4593-83E2-665B034E7E41}">
      <dgm:prSet/>
      <dgm:spPr/>
    </dgm:pt>
    <dgm:pt modelId="{2D4F3252-8A00-4C9A-89D9-344E9ED4F97E}" type="sibTrans" cxnId="{462FD2F4-F07E-4593-83E2-665B034E7E41}">
      <dgm:prSet/>
      <dgm:spPr/>
    </dgm:pt>
    <dgm:pt modelId="{3CDD184D-97E1-4D3E-AA64-973D81BFB726}" type="pres">
      <dgm:prSet presAssocID="{D8A46C14-E82E-4C23-8071-754BC322518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A81A80D-735B-4397-88EE-21E6E49BC0BB}" type="pres">
      <dgm:prSet presAssocID="{F2C778EB-6A9E-4E33-BF86-29F900D9571C}" presName="composite" presStyleCnt="0"/>
      <dgm:spPr/>
    </dgm:pt>
    <dgm:pt modelId="{1F7F4F25-38E4-45A9-AFA4-71635488E473}" type="pres">
      <dgm:prSet presAssocID="{F2C778EB-6A9E-4E33-BF86-29F900D9571C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B886B7-6954-49E1-8169-E35ED2C68892}" type="pres">
      <dgm:prSet presAssocID="{F2C778EB-6A9E-4E33-BF86-29F900D9571C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27A71D-1F2D-46D5-9553-2B09CA5CB4D9}" type="pres">
      <dgm:prSet presAssocID="{42741332-693A-430E-A737-42DB13A76597}" presName="sp" presStyleCnt="0"/>
      <dgm:spPr/>
    </dgm:pt>
    <dgm:pt modelId="{D04E1962-4873-4158-84DF-3E826600F206}" type="pres">
      <dgm:prSet presAssocID="{934C0507-C019-4900-923D-68C585FEC064}" presName="composite" presStyleCnt="0"/>
      <dgm:spPr/>
    </dgm:pt>
    <dgm:pt modelId="{D673151D-28CA-4CAA-BE07-FF7D539BBB5B}" type="pres">
      <dgm:prSet presAssocID="{934C0507-C019-4900-923D-68C585FEC064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062FDEE-33E0-4F1C-A3B9-3EF1141E1086}" type="pres">
      <dgm:prSet presAssocID="{934C0507-C019-4900-923D-68C585FEC064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0D5283-8BA7-4DB4-8906-16A84C249090}" type="pres">
      <dgm:prSet presAssocID="{385E515A-E395-4021-901E-81C0EE596AD3}" presName="sp" presStyleCnt="0"/>
      <dgm:spPr/>
    </dgm:pt>
    <dgm:pt modelId="{CF5B8FB6-002D-4A14-8A87-F9366C74E715}" type="pres">
      <dgm:prSet presAssocID="{51C6002F-0735-4933-8ACD-383D54EC77B2}" presName="composite" presStyleCnt="0"/>
      <dgm:spPr/>
    </dgm:pt>
    <dgm:pt modelId="{2B132F91-F4B3-4B8E-B524-71D64E1F6A05}" type="pres">
      <dgm:prSet presAssocID="{51C6002F-0735-4933-8ACD-383D54EC77B2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91898B-A7E7-46F2-A2FF-64C63B1174E9}" type="pres">
      <dgm:prSet presAssocID="{51C6002F-0735-4933-8ACD-383D54EC77B2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CA932CC-4ECD-4969-85E8-C722CD570CC5}" type="pres">
      <dgm:prSet presAssocID="{80FF3B23-DBE1-435A-A88F-FA89A1B442A1}" presName="sp" presStyleCnt="0"/>
      <dgm:spPr/>
    </dgm:pt>
    <dgm:pt modelId="{3EF98A4E-986C-4CE7-AC3C-62E14C61A305}" type="pres">
      <dgm:prSet presAssocID="{3FB651E7-49E1-45D9-A408-7256D162A96B}" presName="composite" presStyleCnt="0"/>
      <dgm:spPr/>
    </dgm:pt>
    <dgm:pt modelId="{CA6C6F64-A49F-4BE1-9A9F-2119AC5C62C7}" type="pres">
      <dgm:prSet presAssocID="{3FB651E7-49E1-45D9-A408-7256D162A96B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495ACB4-CCB0-4148-B2F4-D0F2F1F624B1}" type="pres">
      <dgm:prSet presAssocID="{3FB651E7-49E1-45D9-A408-7256D162A96B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87F516A-3479-41F0-BE19-93CB902841D7}" type="pres">
      <dgm:prSet presAssocID="{F493DD7B-F997-4738-AD8F-A1C4C73A1CC7}" presName="sp" presStyleCnt="0"/>
      <dgm:spPr/>
    </dgm:pt>
    <dgm:pt modelId="{8CE0689F-DDA5-4198-A849-87141E9B01AD}" type="pres">
      <dgm:prSet presAssocID="{FD3D2569-D517-4319-B4C5-F7435EFA60D0}" presName="composite" presStyleCnt="0"/>
      <dgm:spPr/>
    </dgm:pt>
    <dgm:pt modelId="{5DCA70BD-1E98-43EF-8ACC-02CF585134CE}" type="pres">
      <dgm:prSet presAssocID="{FD3D2569-D517-4319-B4C5-F7435EFA60D0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0858B79-4D27-43AC-995D-09E50E48C67E}" type="pres">
      <dgm:prSet presAssocID="{FD3D2569-D517-4319-B4C5-F7435EFA60D0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6D73DEE-03C1-4B74-A209-551B9E5AE15A}" type="pres">
      <dgm:prSet presAssocID="{CCD10774-8C29-46F0-AEEA-19EC688C6C1B}" presName="sp" presStyleCnt="0"/>
      <dgm:spPr/>
    </dgm:pt>
    <dgm:pt modelId="{729551DF-D744-4BB0-A137-8FE8286B397D}" type="pres">
      <dgm:prSet presAssocID="{4FB0A5BF-10F8-40F9-902D-40BD1362685A}" presName="composite" presStyleCnt="0"/>
      <dgm:spPr/>
    </dgm:pt>
    <dgm:pt modelId="{A09CEF7E-A13F-4EFE-AB16-9BA0B2219A67}" type="pres">
      <dgm:prSet presAssocID="{4FB0A5BF-10F8-40F9-902D-40BD1362685A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F33633-45D5-4F65-BB9F-08C5CC6C5263}" type="pres">
      <dgm:prSet presAssocID="{4FB0A5BF-10F8-40F9-902D-40BD1362685A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6B7D94-3840-441B-A6B1-AA7D0C1FBE2C}" type="pres">
      <dgm:prSet presAssocID="{733805BA-2D0E-44DF-A051-F67F5C398137}" presName="sp" presStyleCnt="0"/>
      <dgm:spPr/>
    </dgm:pt>
    <dgm:pt modelId="{BFA5159F-086C-4957-A825-F5E656B61A5E}" type="pres">
      <dgm:prSet presAssocID="{D2574D13-E967-4ED2-997B-5A220A9B7D0B}" presName="composite" presStyleCnt="0"/>
      <dgm:spPr/>
    </dgm:pt>
    <dgm:pt modelId="{9A31E1A7-C783-40AC-AB55-D6A42855BBDE}" type="pres">
      <dgm:prSet presAssocID="{D2574D13-E967-4ED2-997B-5A220A9B7D0B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B0309E-0CBD-47F1-87C7-B1AF0DF9C266}" type="pres">
      <dgm:prSet presAssocID="{D2574D13-E967-4ED2-997B-5A220A9B7D0B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D0F5334-3867-4AAC-A1EC-8D65C547FECC}" srcId="{D8A46C14-E82E-4C23-8071-754BC3225185}" destId="{F2C778EB-6A9E-4E33-BF86-29F900D9571C}" srcOrd="0" destOrd="0" parTransId="{94825EE4-F6C6-41E9-8206-FA6FD411975D}" sibTransId="{42741332-693A-430E-A737-42DB13A76597}"/>
    <dgm:cxn modelId="{2C5C5133-D5B8-4CE3-AE41-58530442F54E}" srcId="{D8A46C14-E82E-4C23-8071-754BC3225185}" destId="{934C0507-C019-4900-923D-68C585FEC064}" srcOrd="1" destOrd="0" parTransId="{2B701015-A00C-4169-B308-517BF950180C}" sibTransId="{385E515A-E395-4021-901E-81C0EE596AD3}"/>
    <dgm:cxn modelId="{EA7B8F66-C07D-492E-B2EC-74F9177164C0}" type="presOf" srcId="{51C6002F-0735-4933-8ACD-383D54EC77B2}" destId="{2B132F91-F4B3-4B8E-B524-71D64E1F6A05}" srcOrd="0" destOrd="0" presId="urn:microsoft.com/office/officeart/2005/8/layout/chevron2"/>
    <dgm:cxn modelId="{6947FAF4-63ED-40C4-8397-F13E77F9B7FA}" srcId="{D8A46C14-E82E-4C23-8071-754BC3225185}" destId="{4FB0A5BF-10F8-40F9-902D-40BD1362685A}" srcOrd="5" destOrd="0" parTransId="{94C1C6A9-8197-4CCF-93DB-083B6D68D427}" sibTransId="{733805BA-2D0E-44DF-A051-F67F5C398137}"/>
    <dgm:cxn modelId="{3A4788FE-DD7D-4CC9-8938-16874EA4D912}" srcId="{51C6002F-0735-4933-8ACD-383D54EC77B2}" destId="{60BC3D3A-627E-4F65-A32B-89CE408EADC4}" srcOrd="0" destOrd="0" parTransId="{20401E32-DBA6-4D7A-AA4D-C62EA5667910}" sibTransId="{1CCA652E-0651-41E4-887D-F4EC65495677}"/>
    <dgm:cxn modelId="{86FDCFC3-A36D-4F4D-91DA-6378675EF8EA}" type="presOf" srcId="{E8492ED1-38F9-4931-8E81-DB9A2B8148EC}" destId="{32B886B7-6954-49E1-8169-E35ED2C68892}" srcOrd="0" destOrd="1" presId="urn:microsoft.com/office/officeart/2005/8/layout/chevron2"/>
    <dgm:cxn modelId="{97C56184-F5B7-42ED-8D4F-430BEB1196A8}" type="presOf" srcId="{46EE7DFB-FFBC-4312-B0DB-6F679C6E7C27}" destId="{A495ACB4-CCB0-4148-B2F4-D0F2F1F624B1}" srcOrd="0" destOrd="0" presId="urn:microsoft.com/office/officeart/2005/8/layout/chevron2"/>
    <dgm:cxn modelId="{0E50528E-5BDC-4722-BE70-8865D599C780}" type="presOf" srcId="{D8A46C14-E82E-4C23-8071-754BC3225185}" destId="{3CDD184D-97E1-4D3E-AA64-973D81BFB726}" srcOrd="0" destOrd="0" presId="urn:microsoft.com/office/officeart/2005/8/layout/chevron2"/>
    <dgm:cxn modelId="{618553E0-82B2-4F03-B90F-7B4D8AB71640}" srcId="{D8A46C14-E82E-4C23-8071-754BC3225185}" destId="{D2574D13-E967-4ED2-997B-5A220A9B7D0B}" srcOrd="6" destOrd="0" parTransId="{A8C23496-7D15-430C-A70C-3E4EFE4ABC9E}" sibTransId="{46982B21-1A21-4EB1-A2A2-468A21FC47F7}"/>
    <dgm:cxn modelId="{D5F2B066-9EAE-46A0-9414-CFC32004C736}" srcId="{D8A46C14-E82E-4C23-8071-754BC3225185}" destId="{3FB651E7-49E1-45D9-A408-7256D162A96B}" srcOrd="3" destOrd="0" parTransId="{3F400F17-FD24-4EAB-AC20-F39AE4DDC132}" sibTransId="{F493DD7B-F997-4738-AD8F-A1C4C73A1CC7}"/>
    <dgm:cxn modelId="{B06F8267-27F5-4B76-A5BA-34279EF5B872}" type="presOf" srcId="{60BC3D3A-627E-4F65-A32B-89CE408EADC4}" destId="{FC91898B-A7E7-46F2-A2FF-64C63B1174E9}" srcOrd="0" destOrd="0" presId="urn:microsoft.com/office/officeart/2005/8/layout/chevron2"/>
    <dgm:cxn modelId="{9F4B85F4-AD0E-456A-97D5-C4DE886B98C0}" type="presOf" srcId="{F31C7093-31AF-4EB3-9B79-B83A04AB4F11}" destId="{00858B79-4D27-43AC-995D-09E50E48C67E}" srcOrd="0" destOrd="1" presId="urn:microsoft.com/office/officeart/2005/8/layout/chevron2"/>
    <dgm:cxn modelId="{462FD2F4-F07E-4593-83E2-665B034E7E41}" srcId="{D2574D13-E967-4ED2-997B-5A220A9B7D0B}" destId="{B250A9C0-1C7A-4783-9F7E-93474F66E1F4}" srcOrd="0" destOrd="0" parTransId="{EFEDEFDF-4C11-4EC5-82AE-6F94C50BF446}" sibTransId="{2D4F3252-8A00-4C9A-89D9-344E9ED4F97E}"/>
    <dgm:cxn modelId="{CE18A07C-0584-4251-B7BE-FC12760A2119}" srcId="{4FB0A5BF-10F8-40F9-902D-40BD1362685A}" destId="{0F545A84-FA13-48ED-8AB2-0E1FFC49F171}" srcOrd="0" destOrd="0" parTransId="{04BB2003-D1AC-44BE-8198-CBD41345995F}" sibTransId="{ECE67B49-E5CD-464A-B6D1-40E3E5B2BE30}"/>
    <dgm:cxn modelId="{2AB220D7-86A4-4392-8255-35D454ED49E3}" srcId="{F2C778EB-6A9E-4E33-BF86-29F900D9571C}" destId="{90C6213A-7998-4C8C-840D-A336EA785FFD}" srcOrd="0" destOrd="0" parTransId="{2F609D87-02AB-4115-AB70-6EC652AA9F60}" sibTransId="{C6106CEB-739C-43AA-9417-7729F400A728}"/>
    <dgm:cxn modelId="{0F4A6E77-1E97-4138-B4C0-DE94EA3DD45A}" type="presOf" srcId="{0F545A84-FA13-48ED-8AB2-0E1FFC49F171}" destId="{EAF33633-45D5-4F65-BB9F-08C5CC6C5263}" srcOrd="0" destOrd="0" presId="urn:microsoft.com/office/officeart/2005/8/layout/chevron2"/>
    <dgm:cxn modelId="{76D30315-F70D-41B8-A772-0BB337AFA61E}" type="presOf" srcId="{4FB0A5BF-10F8-40F9-902D-40BD1362685A}" destId="{A09CEF7E-A13F-4EFE-AB16-9BA0B2219A67}" srcOrd="0" destOrd="0" presId="urn:microsoft.com/office/officeart/2005/8/layout/chevron2"/>
    <dgm:cxn modelId="{70F1F9A3-CF5E-47DB-BDF8-F23C99956DAE}" srcId="{F2C778EB-6A9E-4E33-BF86-29F900D9571C}" destId="{E8492ED1-38F9-4931-8E81-DB9A2B8148EC}" srcOrd="1" destOrd="0" parTransId="{A3BD9542-C67F-4BB0-89E5-7FC759CB2464}" sibTransId="{B05E04C8-01C0-4389-A9E6-3CACC77D02D4}"/>
    <dgm:cxn modelId="{CA7F783E-1F90-40D7-B429-B66D2A2EEDE3}" srcId="{FD3D2569-D517-4319-B4C5-F7435EFA60D0}" destId="{BDCC9C1A-84F8-4E1B-93D6-7D77BA732F48}" srcOrd="0" destOrd="0" parTransId="{385918CB-B5DC-42DF-88B4-B12B515036BF}" sibTransId="{0F392C24-371A-41E1-8329-5F6134F0F95F}"/>
    <dgm:cxn modelId="{A227DB67-04BD-4784-85F9-F4DD4E8D9480}" type="presOf" srcId="{3FB651E7-49E1-45D9-A408-7256D162A96B}" destId="{CA6C6F64-A49F-4BE1-9A9F-2119AC5C62C7}" srcOrd="0" destOrd="0" presId="urn:microsoft.com/office/officeart/2005/8/layout/chevron2"/>
    <dgm:cxn modelId="{330C2796-BBC8-4BA2-B009-2F7D299484F2}" srcId="{FD3D2569-D517-4319-B4C5-F7435EFA60D0}" destId="{F31C7093-31AF-4EB3-9B79-B83A04AB4F11}" srcOrd="1" destOrd="0" parTransId="{D8198C01-6571-4340-A0C0-032F4DDFE9FE}" sibTransId="{C8EC5B62-77DB-45AB-82BD-655E4A593929}"/>
    <dgm:cxn modelId="{5364E4F6-1FD0-48A7-A598-DF2856BDD7FC}" type="presOf" srcId="{934C0507-C019-4900-923D-68C585FEC064}" destId="{D673151D-28CA-4CAA-BE07-FF7D539BBB5B}" srcOrd="0" destOrd="0" presId="urn:microsoft.com/office/officeart/2005/8/layout/chevron2"/>
    <dgm:cxn modelId="{49AADD7C-5F01-43AA-A356-C9C13C545608}" type="presOf" srcId="{008CE1A3-BCD0-4E53-934D-76B87B7466A8}" destId="{A495ACB4-CCB0-4148-B2F4-D0F2F1F624B1}" srcOrd="0" destOrd="1" presId="urn:microsoft.com/office/officeart/2005/8/layout/chevron2"/>
    <dgm:cxn modelId="{486C4BD8-65FB-4B96-917E-5C1E7CDEAE77}" srcId="{D8A46C14-E82E-4C23-8071-754BC3225185}" destId="{51C6002F-0735-4933-8ACD-383D54EC77B2}" srcOrd="2" destOrd="0" parTransId="{E32DC0AF-500C-4DA9-92FD-800ED1ADA2B7}" sibTransId="{80FF3B23-DBE1-435A-A88F-FA89A1B442A1}"/>
    <dgm:cxn modelId="{61C5F8B4-4825-40A2-A73D-BD2A727E5F31}" type="presOf" srcId="{D2574D13-E967-4ED2-997B-5A220A9B7D0B}" destId="{9A31E1A7-C783-40AC-AB55-D6A42855BBDE}" srcOrd="0" destOrd="0" presId="urn:microsoft.com/office/officeart/2005/8/layout/chevron2"/>
    <dgm:cxn modelId="{68F7BFCE-9FD6-4492-A38B-8AFD10325559}" type="presOf" srcId="{B250A9C0-1C7A-4783-9F7E-93474F66E1F4}" destId="{86B0309E-0CBD-47F1-87C7-B1AF0DF9C266}" srcOrd="0" destOrd="0" presId="urn:microsoft.com/office/officeart/2005/8/layout/chevron2"/>
    <dgm:cxn modelId="{B31A64EF-2D18-48ED-937F-915C87AEEC58}" srcId="{934C0507-C019-4900-923D-68C585FEC064}" destId="{2F519C82-5142-44F4-94A8-FF93ADEDF97E}" srcOrd="0" destOrd="0" parTransId="{0353876A-210E-4B55-B67B-30B307B00047}" sibTransId="{FD582A64-4C4E-4501-A3B9-CCC4EC64E1CD}"/>
    <dgm:cxn modelId="{258F2035-C620-4C89-98FF-428395D535BA}" type="presOf" srcId="{BDCC9C1A-84F8-4E1B-93D6-7D77BA732F48}" destId="{00858B79-4D27-43AC-995D-09E50E48C67E}" srcOrd="0" destOrd="0" presId="urn:microsoft.com/office/officeart/2005/8/layout/chevron2"/>
    <dgm:cxn modelId="{65940D82-D3A2-47E5-935E-11A92C9EFA74}" type="presOf" srcId="{3DB901B9-6E8B-4F9E-9AB2-0D27F5982978}" destId="{EAF33633-45D5-4F65-BB9F-08C5CC6C5263}" srcOrd="0" destOrd="1" presId="urn:microsoft.com/office/officeart/2005/8/layout/chevron2"/>
    <dgm:cxn modelId="{EF374332-8DA4-45C6-B640-6990E0E42D44}" srcId="{4FB0A5BF-10F8-40F9-902D-40BD1362685A}" destId="{3DB901B9-6E8B-4F9E-9AB2-0D27F5982978}" srcOrd="1" destOrd="0" parTransId="{282BE147-B579-494A-BAC9-77491053F87F}" sibTransId="{3E582F3D-0941-4BC8-87B9-26D6C7603CBB}"/>
    <dgm:cxn modelId="{5E2DB294-9B2B-40ED-8E55-E177E9C68AC9}" srcId="{3FB651E7-49E1-45D9-A408-7256D162A96B}" destId="{46EE7DFB-FFBC-4312-B0DB-6F679C6E7C27}" srcOrd="0" destOrd="0" parTransId="{23EDC73B-ACC7-4825-B0CA-A9E7ACC44781}" sibTransId="{1EC444BC-C48E-4D4F-B5D3-1D0F5021A2BC}"/>
    <dgm:cxn modelId="{B116B661-73D3-44A7-8637-7906F69ABC60}" srcId="{3FB651E7-49E1-45D9-A408-7256D162A96B}" destId="{008CE1A3-BCD0-4E53-934D-76B87B7466A8}" srcOrd="1" destOrd="0" parTransId="{0514A67A-6E61-426F-B675-B5EEDE8D150A}" sibTransId="{B29BE5BC-6D3D-4A9A-A9B5-584306AE6874}"/>
    <dgm:cxn modelId="{B0670533-6332-4C9D-9E92-EC3EC1F738C4}" srcId="{D8A46C14-E82E-4C23-8071-754BC3225185}" destId="{FD3D2569-D517-4319-B4C5-F7435EFA60D0}" srcOrd="4" destOrd="0" parTransId="{23F590AB-3A30-4661-A603-2D27A258267A}" sibTransId="{CCD10774-8C29-46F0-AEEA-19EC688C6C1B}"/>
    <dgm:cxn modelId="{56FF4678-C1EE-419D-8AC7-096D4D4CF918}" type="presOf" srcId="{281B61EC-B563-4C21-9B63-728883826816}" destId="{B062FDEE-33E0-4F1C-A3B9-3EF1141E1086}" srcOrd="0" destOrd="1" presId="urn:microsoft.com/office/officeart/2005/8/layout/chevron2"/>
    <dgm:cxn modelId="{56B46456-8722-415F-935E-97729FCAE511}" type="presOf" srcId="{F2C778EB-6A9E-4E33-BF86-29F900D9571C}" destId="{1F7F4F25-38E4-45A9-AFA4-71635488E473}" srcOrd="0" destOrd="0" presId="urn:microsoft.com/office/officeart/2005/8/layout/chevron2"/>
    <dgm:cxn modelId="{6396F1B7-8E1A-417F-96E5-1ACB350C766E}" type="presOf" srcId="{FD3D2569-D517-4319-B4C5-F7435EFA60D0}" destId="{5DCA70BD-1E98-43EF-8ACC-02CF585134CE}" srcOrd="0" destOrd="0" presId="urn:microsoft.com/office/officeart/2005/8/layout/chevron2"/>
    <dgm:cxn modelId="{62908383-9AD9-451A-A17C-F9AC03598F52}" type="presOf" srcId="{90C6213A-7998-4C8C-840D-A336EA785FFD}" destId="{32B886B7-6954-49E1-8169-E35ED2C68892}" srcOrd="0" destOrd="0" presId="urn:microsoft.com/office/officeart/2005/8/layout/chevron2"/>
    <dgm:cxn modelId="{4BE15F9F-EC40-45B3-9619-FD00274E4E54}" type="presOf" srcId="{2F519C82-5142-44F4-94A8-FF93ADEDF97E}" destId="{B062FDEE-33E0-4F1C-A3B9-3EF1141E1086}" srcOrd="0" destOrd="0" presId="urn:microsoft.com/office/officeart/2005/8/layout/chevron2"/>
    <dgm:cxn modelId="{B8221A40-10E3-429D-9FD3-05F3B938C657}" srcId="{934C0507-C019-4900-923D-68C585FEC064}" destId="{281B61EC-B563-4C21-9B63-728883826816}" srcOrd="1" destOrd="0" parTransId="{2674E998-6EFD-4CB3-8C8B-2EF5D29C83C4}" sibTransId="{2573090C-3C09-4B15-AE72-02D4B33353D9}"/>
    <dgm:cxn modelId="{50D16776-280B-4DEF-88F9-BF47D9FC18AE}" type="presParOf" srcId="{3CDD184D-97E1-4D3E-AA64-973D81BFB726}" destId="{9A81A80D-735B-4397-88EE-21E6E49BC0BB}" srcOrd="0" destOrd="0" presId="urn:microsoft.com/office/officeart/2005/8/layout/chevron2"/>
    <dgm:cxn modelId="{60473E57-FB02-4475-9085-DFAE1D714DC5}" type="presParOf" srcId="{9A81A80D-735B-4397-88EE-21E6E49BC0BB}" destId="{1F7F4F25-38E4-45A9-AFA4-71635488E473}" srcOrd="0" destOrd="0" presId="urn:microsoft.com/office/officeart/2005/8/layout/chevron2"/>
    <dgm:cxn modelId="{B56D7BBE-9AF6-4BF9-B935-27E296B2824E}" type="presParOf" srcId="{9A81A80D-735B-4397-88EE-21E6E49BC0BB}" destId="{32B886B7-6954-49E1-8169-E35ED2C68892}" srcOrd="1" destOrd="0" presId="urn:microsoft.com/office/officeart/2005/8/layout/chevron2"/>
    <dgm:cxn modelId="{88DBB947-64F9-47A6-8FC5-D496AF480DF1}" type="presParOf" srcId="{3CDD184D-97E1-4D3E-AA64-973D81BFB726}" destId="{BA27A71D-1F2D-46D5-9553-2B09CA5CB4D9}" srcOrd="1" destOrd="0" presId="urn:microsoft.com/office/officeart/2005/8/layout/chevron2"/>
    <dgm:cxn modelId="{C5792060-14AD-4CA5-8022-C7327991BACC}" type="presParOf" srcId="{3CDD184D-97E1-4D3E-AA64-973D81BFB726}" destId="{D04E1962-4873-4158-84DF-3E826600F206}" srcOrd="2" destOrd="0" presId="urn:microsoft.com/office/officeart/2005/8/layout/chevron2"/>
    <dgm:cxn modelId="{CE3C1A3B-E4F7-4237-B424-F97BA6A6CFDA}" type="presParOf" srcId="{D04E1962-4873-4158-84DF-3E826600F206}" destId="{D673151D-28CA-4CAA-BE07-FF7D539BBB5B}" srcOrd="0" destOrd="0" presId="urn:microsoft.com/office/officeart/2005/8/layout/chevron2"/>
    <dgm:cxn modelId="{B10A9CEE-0C3B-42DC-B5EF-E907AECC4D31}" type="presParOf" srcId="{D04E1962-4873-4158-84DF-3E826600F206}" destId="{B062FDEE-33E0-4F1C-A3B9-3EF1141E1086}" srcOrd="1" destOrd="0" presId="urn:microsoft.com/office/officeart/2005/8/layout/chevron2"/>
    <dgm:cxn modelId="{EB8190BC-717B-4608-9C4C-73903EB84E97}" type="presParOf" srcId="{3CDD184D-97E1-4D3E-AA64-973D81BFB726}" destId="{1C0D5283-8BA7-4DB4-8906-16A84C249090}" srcOrd="3" destOrd="0" presId="urn:microsoft.com/office/officeart/2005/8/layout/chevron2"/>
    <dgm:cxn modelId="{027F3954-D2E4-4810-88A6-660B21945CE9}" type="presParOf" srcId="{3CDD184D-97E1-4D3E-AA64-973D81BFB726}" destId="{CF5B8FB6-002D-4A14-8A87-F9366C74E715}" srcOrd="4" destOrd="0" presId="urn:microsoft.com/office/officeart/2005/8/layout/chevron2"/>
    <dgm:cxn modelId="{21CF871B-6E60-424E-96E6-38572727BA66}" type="presParOf" srcId="{CF5B8FB6-002D-4A14-8A87-F9366C74E715}" destId="{2B132F91-F4B3-4B8E-B524-71D64E1F6A05}" srcOrd="0" destOrd="0" presId="urn:microsoft.com/office/officeart/2005/8/layout/chevron2"/>
    <dgm:cxn modelId="{7EB41BB9-E6FC-464E-AC96-E1CF7F2BB712}" type="presParOf" srcId="{CF5B8FB6-002D-4A14-8A87-F9366C74E715}" destId="{FC91898B-A7E7-46F2-A2FF-64C63B1174E9}" srcOrd="1" destOrd="0" presId="urn:microsoft.com/office/officeart/2005/8/layout/chevron2"/>
    <dgm:cxn modelId="{72C32569-CD1C-47FC-9E8F-DDF2B3985EC2}" type="presParOf" srcId="{3CDD184D-97E1-4D3E-AA64-973D81BFB726}" destId="{DCA932CC-4ECD-4969-85E8-C722CD570CC5}" srcOrd="5" destOrd="0" presId="urn:microsoft.com/office/officeart/2005/8/layout/chevron2"/>
    <dgm:cxn modelId="{75420F3A-07C3-439D-A425-F1452657261E}" type="presParOf" srcId="{3CDD184D-97E1-4D3E-AA64-973D81BFB726}" destId="{3EF98A4E-986C-4CE7-AC3C-62E14C61A305}" srcOrd="6" destOrd="0" presId="urn:microsoft.com/office/officeart/2005/8/layout/chevron2"/>
    <dgm:cxn modelId="{E4772A60-F330-4ADB-BC2F-3DBFFC28166B}" type="presParOf" srcId="{3EF98A4E-986C-4CE7-AC3C-62E14C61A305}" destId="{CA6C6F64-A49F-4BE1-9A9F-2119AC5C62C7}" srcOrd="0" destOrd="0" presId="urn:microsoft.com/office/officeart/2005/8/layout/chevron2"/>
    <dgm:cxn modelId="{5E45F058-5917-448C-A501-2BCAB3C602A0}" type="presParOf" srcId="{3EF98A4E-986C-4CE7-AC3C-62E14C61A305}" destId="{A495ACB4-CCB0-4148-B2F4-D0F2F1F624B1}" srcOrd="1" destOrd="0" presId="urn:microsoft.com/office/officeart/2005/8/layout/chevron2"/>
    <dgm:cxn modelId="{4FF7B08C-A26C-44B9-A229-8B12BC337555}" type="presParOf" srcId="{3CDD184D-97E1-4D3E-AA64-973D81BFB726}" destId="{087F516A-3479-41F0-BE19-93CB902841D7}" srcOrd="7" destOrd="0" presId="urn:microsoft.com/office/officeart/2005/8/layout/chevron2"/>
    <dgm:cxn modelId="{BAAA0F15-941C-4926-8C53-64EE0346A350}" type="presParOf" srcId="{3CDD184D-97E1-4D3E-AA64-973D81BFB726}" destId="{8CE0689F-DDA5-4198-A849-87141E9B01AD}" srcOrd="8" destOrd="0" presId="urn:microsoft.com/office/officeart/2005/8/layout/chevron2"/>
    <dgm:cxn modelId="{A2ED6E61-6C63-4790-8E04-9FEC83EA08A1}" type="presParOf" srcId="{8CE0689F-DDA5-4198-A849-87141E9B01AD}" destId="{5DCA70BD-1E98-43EF-8ACC-02CF585134CE}" srcOrd="0" destOrd="0" presId="urn:microsoft.com/office/officeart/2005/8/layout/chevron2"/>
    <dgm:cxn modelId="{655B57B4-DDE2-437A-9C7A-956BED80B35B}" type="presParOf" srcId="{8CE0689F-DDA5-4198-A849-87141E9B01AD}" destId="{00858B79-4D27-43AC-995D-09E50E48C67E}" srcOrd="1" destOrd="0" presId="urn:microsoft.com/office/officeart/2005/8/layout/chevron2"/>
    <dgm:cxn modelId="{07AEAAF6-D0B9-4308-8704-89A85F54EE0E}" type="presParOf" srcId="{3CDD184D-97E1-4D3E-AA64-973D81BFB726}" destId="{E6D73DEE-03C1-4B74-A209-551B9E5AE15A}" srcOrd="9" destOrd="0" presId="urn:microsoft.com/office/officeart/2005/8/layout/chevron2"/>
    <dgm:cxn modelId="{977621EC-2CC8-4506-9083-BE40FD355F91}" type="presParOf" srcId="{3CDD184D-97E1-4D3E-AA64-973D81BFB726}" destId="{729551DF-D744-4BB0-A137-8FE8286B397D}" srcOrd="10" destOrd="0" presId="urn:microsoft.com/office/officeart/2005/8/layout/chevron2"/>
    <dgm:cxn modelId="{A5BCA789-A7ED-47C5-9AEB-B0041E0202D6}" type="presParOf" srcId="{729551DF-D744-4BB0-A137-8FE8286B397D}" destId="{A09CEF7E-A13F-4EFE-AB16-9BA0B2219A67}" srcOrd="0" destOrd="0" presId="urn:microsoft.com/office/officeart/2005/8/layout/chevron2"/>
    <dgm:cxn modelId="{BDA27F95-4659-40E7-B3AE-5ED4FE79FF64}" type="presParOf" srcId="{729551DF-D744-4BB0-A137-8FE8286B397D}" destId="{EAF33633-45D5-4F65-BB9F-08C5CC6C5263}" srcOrd="1" destOrd="0" presId="urn:microsoft.com/office/officeart/2005/8/layout/chevron2"/>
    <dgm:cxn modelId="{1D76B746-97A2-427A-B0E1-F0AF3888AF48}" type="presParOf" srcId="{3CDD184D-97E1-4D3E-AA64-973D81BFB726}" destId="{1A6B7D94-3840-441B-A6B1-AA7D0C1FBE2C}" srcOrd="11" destOrd="0" presId="urn:microsoft.com/office/officeart/2005/8/layout/chevron2"/>
    <dgm:cxn modelId="{FDF6336F-D034-451F-9C23-C63006A50F0D}" type="presParOf" srcId="{3CDD184D-97E1-4D3E-AA64-973D81BFB726}" destId="{BFA5159F-086C-4957-A825-F5E656B61A5E}" srcOrd="12" destOrd="0" presId="urn:microsoft.com/office/officeart/2005/8/layout/chevron2"/>
    <dgm:cxn modelId="{CE73E72C-CBED-4301-9B1E-533D8257546B}" type="presParOf" srcId="{BFA5159F-086C-4957-A825-F5E656B61A5E}" destId="{9A31E1A7-C783-40AC-AB55-D6A42855BBDE}" srcOrd="0" destOrd="0" presId="urn:microsoft.com/office/officeart/2005/8/layout/chevron2"/>
    <dgm:cxn modelId="{796DCF33-CF53-4C28-A272-283B24A67ADF}" type="presParOf" srcId="{BFA5159F-086C-4957-A825-F5E656B61A5E}" destId="{86B0309E-0CBD-47F1-87C7-B1AF0DF9C26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8A46C14-E82E-4C23-8071-754BC322518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2C778EB-6A9E-4E33-BF86-29F900D9571C}">
      <dgm:prSet phldrT="[Text]"/>
      <dgm:spPr/>
      <dgm:t>
        <a:bodyPr/>
        <a:lstStyle/>
        <a:p>
          <a:r>
            <a:rPr lang="en-IN" dirty="0" smtClean="0"/>
            <a:t>1</a:t>
          </a:r>
          <a:endParaRPr lang="en-IN" dirty="0"/>
        </a:p>
      </dgm:t>
    </dgm:pt>
    <dgm:pt modelId="{42741332-693A-430E-A737-42DB13A76597}" type="sibTrans" cxnId="{BD0F5334-3867-4AAC-A1EC-8D65C547FECC}">
      <dgm:prSet/>
      <dgm:spPr/>
      <dgm:t>
        <a:bodyPr/>
        <a:lstStyle/>
        <a:p>
          <a:endParaRPr lang="en-IN"/>
        </a:p>
      </dgm:t>
    </dgm:pt>
    <dgm:pt modelId="{94825EE4-F6C6-41E9-8206-FA6FD411975D}" type="parTrans" cxnId="{BD0F5334-3867-4AAC-A1EC-8D65C547FECC}">
      <dgm:prSet/>
      <dgm:spPr/>
      <dgm:t>
        <a:bodyPr/>
        <a:lstStyle/>
        <a:p>
          <a:endParaRPr lang="en-IN"/>
        </a:p>
      </dgm:t>
    </dgm:pt>
    <dgm:pt modelId="{90C6213A-7998-4C8C-840D-A336EA785FFD}">
      <dgm:prSet phldrT="[Text]"/>
      <dgm:spPr/>
      <dgm:t>
        <a:bodyPr/>
        <a:lstStyle/>
        <a:p>
          <a:r>
            <a:rPr lang="en-IN" dirty="0" smtClean="0"/>
            <a:t>Retailer Name</a:t>
          </a:r>
          <a:endParaRPr lang="en-IN" dirty="0"/>
        </a:p>
      </dgm:t>
    </dgm:pt>
    <dgm:pt modelId="{2F609D87-02AB-4115-AB70-6EC652AA9F60}" type="parTrans" cxnId="{2AB220D7-86A4-4392-8255-35D454ED49E3}">
      <dgm:prSet/>
      <dgm:spPr/>
    </dgm:pt>
    <dgm:pt modelId="{C6106CEB-739C-43AA-9417-7729F400A728}" type="sibTrans" cxnId="{2AB220D7-86A4-4392-8255-35D454ED49E3}">
      <dgm:prSet/>
      <dgm:spPr/>
    </dgm:pt>
    <dgm:pt modelId="{E8492ED1-38F9-4931-8E81-DB9A2B8148EC}">
      <dgm:prSet phldrT="[Text]"/>
      <dgm:spPr/>
      <dgm:t>
        <a:bodyPr/>
        <a:lstStyle/>
        <a:p>
          <a:r>
            <a:rPr lang="en-IN" dirty="0" smtClean="0"/>
            <a:t>Address 1</a:t>
          </a:r>
          <a:endParaRPr lang="en-IN" dirty="0"/>
        </a:p>
      </dgm:t>
    </dgm:pt>
    <dgm:pt modelId="{A3BD9542-C67F-4BB0-89E5-7FC759CB2464}" type="parTrans" cxnId="{70F1F9A3-CF5E-47DB-BDF8-F23C99956DAE}">
      <dgm:prSet/>
      <dgm:spPr/>
    </dgm:pt>
    <dgm:pt modelId="{B05E04C8-01C0-4389-A9E6-3CACC77D02D4}" type="sibTrans" cxnId="{70F1F9A3-CF5E-47DB-BDF8-F23C99956DAE}">
      <dgm:prSet/>
      <dgm:spPr/>
    </dgm:pt>
    <dgm:pt modelId="{934C0507-C019-4900-923D-68C585FEC064}">
      <dgm:prSet phldrT="[Text]"/>
      <dgm:spPr/>
      <dgm:t>
        <a:bodyPr/>
        <a:lstStyle/>
        <a:p>
          <a:r>
            <a:rPr lang="en-IN" dirty="0" smtClean="0"/>
            <a:t>3</a:t>
          </a:r>
          <a:endParaRPr lang="en-IN" dirty="0"/>
        </a:p>
      </dgm:t>
    </dgm:pt>
    <dgm:pt modelId="{2B701015-A00C-4169-B308-517BF950180C}" type="parTrans" cxnId="{2C5C5133-D5B8-4CE3-AE41-58530442F54E}">
      <dgm:prSet/>
      <dgm:spPr/>
    </dgm:pt>
    <dgm:pt modelId="{385E515A-E395-4021-901E-81C0EE596AD3}" type="sibTrans" cxnId="{2C5C5133-D5B8-4CE3-AE41-58530442F54E}">
      <dgm:prSet/>
      <dgm:spPr/>
    </dgm:pt>
    <dgm:pt modelId="{60BC3D3A-627E-4F65-A32B-89CE408EADC4}">
      <dgm:prSet phldrT="[Text]"/>
      <dgm:spPr/>
      <dgm:t>
        <a:bodyPr/>
        <a:lstStyle/>
        <a:p>
          <a:r>
            <a:rPr lang="en-IN" dirty="0" smtClean="0"/>
            <a:t>Phone No.</a:t>
          </a:r>
          <a:endParaRPr lang="en-IN" dirty="0"/>
        </a:p>
      </dgm:t>
    </dgm:pt>
    <dgm:pt modelId="{20401E32-DBA6-4D7A-AA4D-C62EA5667910}" type="parTrans" cxnId="{3A4788FE-DD7D-4CC9-8938-16874EA4D912}">
      <dgm:prSet/>
      <dgm:spPr/>
    </dgm:pt>
    <dgm:pt modelId="{1CCA652E-0651-41E4-887D-F4EC65495677}" type="sibTrans" cxnId="{3A4788FE-DD7D-4CC9-8938-16874EA4D912}">
      <dgm:prSet/>
      <dgm:spPr/>
    </dgm:pt>
    <dgm:pt modelId="{3FB651E7-49E1-45D9-A408-7256D162A96B}">
      <dgm:prSet phldrT="[Text]"/>
      <dgm:spPr/>
      <dgm:t>
        <a:bodyPr/>
        <a:lstStyle/>
        <a:p>
          <a:r>
            <a:rPr lang="en-IN" dirty="0" smtClean="0"/>
            <a:t>4</a:t>
          </a:r>
          <a:endParaRPr lang="en-IN" dirty="0"/>
        </a:p>
      </dgm:t>
    </dgm:pt>
    <dgm:pt modelId="{3F400F17-FD24-4EAB-AC20-F39AE4DDC132}" type="parTrans" cxnId="{D5F2B066-9EAE-46A0-9414-CFC32004C736}">
      <dgm:prSet/>
      <dgm:spPr/>
    </dgm:pt>
    <dgm:pt modelId="{F493DD7B-F997-4738-AD8F-A1C4C73A1CC7}" type="sibTrans" cxnId="{D5F2B066-9EAE-46A0-9414-CFC32004C736}">
      <dgm:prSet/>
      <dgm:spPr/>
    </dgm:pt>
    <dgm:pt modelId="{46EE7DFB-FFBC-4312-B0DB-6F679C6E7C27}">
      <dgm:prSet phldrT="[Text]"/>
      <dgm:spPr/>
      <dgm:t>
        <a:bodyPr/>
        <a:lstStyle/>
        <a:p>
          <a:r>
            <a:rPr lang="en-IN" dirty="0" smtClean="0"/>
            <a:t>Retailer Pan No.</a:t>
          </a:r>
          <a:endParaRPr lang="en-IN" dirty="0"/>
        </a:p>
      </dgm:t>
    </dgm:pt>
    <dgm:pt modelId="{23EDC73B-ACC7-4825-B0CA-A9E7ACC44781}" type="parTrans" cxnId="{5E2DB294-9B2B-40ED-8E55-E177E9C68AC9}">
      <dgm:prSet/>
      <dgm:spPr/>
    </dgm:pt>
    <dgm:pt modelId="{1EC444BC-C48E-4D4F-B5D3-1D0F5021A2BC}" type="sibTrans" cxnId="{5E2DB294-9B2B-40ED-8E55-E177E9C68AC9}">
      <dgm:prSet/>
      <dgm:spPr/>
    </dgm:pt>
    <dgm:pt modelId="{465219B8-268F-492E-A801-7FC2C21B0B7C}">
      <dgm:prSet phldrT="[Text]"/>
      <dgm:spPr/>
      <dgm:t>
        <a:bodyPr/>
        <a:lstStyle/>
        <a:p>
          <a:r>
            <a:rPr lang="en-IN" dirty="0" smtClean="0"/>
            <a:t>4</a:t>
          </a:r>
          <a:endParaRPr lang="en-IN" dirty="0"/>
        </a:p>
      </dgm:t>
    </dgm:pt>
    <dgm:pt modelId="{CF624F1D-39E2-4CC5-8DD6-9E83D6BB9406}" type="parTrans" cxnId="{56E95C93-5F0B-46E8-AD80-90EFDB8387F1}">
      <dgm:prSet/>
      <dgm:spPr/>
    </dgm:pt>
    <dgm:pt modelId="{DAC3DAC3-3106-464C-90A5-F836AA3069CA}" type="sibTrans" cxnId="{56E95C93-5F0B-46E8-AD80-90EFDB8387F1}">
      <dgm:prSet/>
      <dgm:spPr/>
    </dgm:pt>
    <dgm:pt modelId="{3683BB69-FCC8-4256-BFFF-05446A8C0530}">
      <dgm:prSet phldrT="[Text]"/>
      <dgm:spPr/>
      <dgm:t>
        <a:bodyPr/>
        <a:lstStyle/>
        <a:p>
          <a:r>
            <a:rPr lang="en-IN" dirty="0" err="1" smtClean="0"/>
            <a:t>Reg</a:t>
          </a:r>
          <a:r>
            <a:rPr lang="en-IN" dirty="0" smtClean="0"/>
            <a:t>-State Code</a:t>
          </a:r>
          <a:endParaRPr lang="en-IN" dirty="0"/>
        </a:p>
      </dgm:t>
    </dgm:pt>
    <dgm:pt modelId="{EF0BF7E6-BCA5-4E4A-9504-EA1ACE89079E}" type="parTrans" cxnId="{4CA1EFD7-406F-4544-A962-C1ACDCBD4A16}">
      <dgm:prSet/>
      <dgm:spPr/>
    </dgm:pt>
    <dgm:pt modelId="{FFD283F3-917F-46B7-BB24-C144FAF129E3}" type="sibTrans" cxnId="{4CA1EFD7-406F-4544-A962-C1ACDCBD4A16}">
      <dgm:prSet/>
      <dgm:spPr/>
    </dgm:pt>
    <dgm:pt modelId="{A52FE820-13DD-4CD9-A9C0-7E4F7C4F4F85}">
      <dgm:prSet phldrT="[Text]"/>
      <dgm:spPr/>
      <dgm:t>
        <a:bodyPr/>
        <a:lstStyle/>
        <a:p>
          <a:r>
            <a:rPr lang="en-IN" dirty="0" smtClean="0"/>
            <a:t>GSTIN No.</a:t>
          </a:r>
          <a:endParaRPr lang="en-IN" dirty="0"/>
        </a:p>
      </dgm:t>
    </dgm:pt>
    <dgm:pt modelId="{619213F0-ED1A-4900-81A0-CA610E04C56B}" type="parTrans" cxnId="{17E53A60-74AC-4981-B7E4-F85CC563F319}">
      <dgm:prSet/>
      <dgm:spPr/>
    </dgm:pt>
    <dgm:pt modelId="{ED1EA31D-6D83-4991-AB9B-76BA2501FA88}" type="sibTrans" cxnId="{17E53A60-74AC-4981-B7E4-F85CC563F319}">
      <dgm:prSet/>
      <dgm:spPr/>
    </dgm:pt>
    <dgm:pt modelId="{8DC90254-D342-4659-A7B6-1CA973722CFF}">
      <dgm:prSet phldrT="[Text]"/>
      <dgm:spPr/>
      <dgm:t>
        <a:bodyPr/>
        <a:lstStyle/>
        <a:p>
          <a:r>
            <a:rPr lang="en-IN" dirty="0" smtClean="0"/>
            <a:t>5</a:t>
          </a:r>
          <a:endParaRPr lang="en-IN" dirty="0"/>
        </a:p>
      </dgm:t>
    </dgm:pt>
    <dgm:pt modelId="{5899CF35-6BE6-47F6-B1F8-A4C95AA053D0}" type="parTrans" cxnId="{E20DA6D8-127A-47A2-AC02-9ACE60FA8F80}">
      <dgm:prSet/>
      <dgm:spPr/>
    </dgm:pt>
    <dgm:pt modelId="{0793F696-19BC-4F82-837B-66540727DABD}" type="sibTrans" cxnId="{E20DA6D8-127A-47A2-AC02-9ACE60FA8F80}">
      <dgm:prSet/>
      <dgm:spPr/>
    </dgm:pt>
    <dgm:pt modelId="{B07F7A3E-67BD-4CFC-9005-C6CB06FB9D57}">
      <dgm:prSet phldrT="[Text]"/>
      <dgm:spPr/>
      <dgm:t>
        <a:bodyPr/>
        <a:lstStyle/>
        <a:p>
          <a:r>
            <a:rPr lang="en-IN" dirty="0" smtClean="0"/>
            <a:t>GST Type - Mandatory</a:t>
          </a:r>
          <a:endParaRPr lang="en-IN" dirty="0"/>
        </a:p>
      </dgm:t>
    </dgm:pt>
    <dgm:pt modelId="{F2698DC7-8189-4D95-8438-934A41723EB0}" type="parTrans" cxnId="{44ADF26E-4703-46B1-A06A-995053059F23}">
      <dgm:prSet/>
      <dgm:spPr/>
    </dgm:pt>
    <dgm:pt modelId="{815D87AD-057C-41D4-8CEC-508C46F42F45}" type="sibTrans" cxnId="{44ADF26E-4703-46B1-A06A-995053059F23}">
      <dgm:prSet/>
      <dgm:spPr/>
    </dgm:pt>
    <dgm:pt modelId="{3CDD184D-97E1-4D3E-AA64-973D81BFB726}" type="pres">
      <dgm:prSet presAssocID="{D8A46C14-E82E-4C23-8071-754BC322518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A81A80D-735B-4397-88EE-21E6E49BC0BB}" type="pres">
      <dgm:prSet presAssocID="{F2C778EB-6A9E-4E33-BF86-29F900D9571C}" presName="composite" presStyleCnt="0"/>
      <dgm:spPr/>
    </dgm:pt>
    <dgm:pt modelId="{1F7F4F25-38E4-45A9-AFA4-71635488E473}" type="pres">
      <dgm:prSet presAssocID="{F2C778EB-6A9E-4E33-BF86-29F900D9571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B886B7-6954-49E1-8169-E35ED2C68892}" type="pres">
      <dgm:prSet presAssocID="{F2C778EB-6A9E-4E33-BF86-29F900D9571C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27A71D-1F2D-46D5-9553-2B09CA5CB4D9}" type="pres">
      <dgm:prSet presAssocID="{42741332-693A-430E-A737-42DB13A76597}" presName="sp" presStyleCnt="0"/>
      <dgm:spPr/>
    </dgm:pt>
    <dgm:pt modelId="{D04E1962-4873-4158-84DF-3E826600F206}" type="pres">
      <dgm:prSet presAssocID="{934C0507-C019-4900-923D-68C585FEC064}" presName="composite" presStyleCnt="0"/>
      <dgm:spPr/>
    </dgm:pt>
    <dgm:pt modelId="{D673151D-28CA-4CAA-BE07-FF7D539BBB5B}" type="pres">
      <dgm:prSet presAssocID="{934C0507-C019-4900-923D-68C585FEC06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062FDEE-33E0-4F1C-A3B9-3EF1141E1086}" type="pres">
      <dgm:prSet presAssocID="{934C0507-C019-4900-923D-68C585FEC06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0D5283-8BA7-4DB4-8906-16A84C249090}" type="pres">
      <dgm:prSet presAssocID="{385E515A-E395-4021-901E-81C0EE596AD3}" presName="sp" presStyleCnt="0"/>
      <dgm:spPr/>
    </dgm:pt>
    <dgm:pt modelId="{6066879D-9FE1-4E67-B0A1-975E6450AE49}" type="pres">
      <dgm:prSet presAssocID="{465219B8-268F-492E-A801-7FC2C21B0B7C}" presName="composite" presStyleCnt="0"/>
      <dgm:spPr/>
    </dgm:pt>
    <dgm:pt modelId="{E43DB46D-2E44-4E4F-92C2-5CE50BE73FB4}" type="pres">
      <dgm:prSet presAssocID="{465219B8-268F-492E-A801-7FC2C21B0B7C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C89401-3D47-4F75-8534-84FA81130CEF}" type="pres">
      <dgm:prSet presAssocID="{465219B8-268F-492E-A801-7FC2C21B0B7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F5A88B-530E-43E2-B906-78DCC5FD2DA7}" type="pres">
      <dgm:prSet presAssocID="{DAC3DAC3-3106-464C-90A5-F836AA3069CA}" presName="sp" presStyleCnt="0"/>
      <dgm:spPr/>
    </dgm:pt>
    <dgm:pt modelId="{3EF98A4E-986C-4CE7-AC3C-62E14C61A305}" type="pres">
      <dgm:prSet presAssocID="{3FB651E7-49E1-45D9-A408-7256D162A96B}" presName="composite" presStyleCnt="0"/>
      <dgm:spPr/>
    </dgm:pt>
    <dgm:pt modelId="{CA6C6F64-A49F-4BE1-9A9F-2119AC5C62C7}" type="pres">
      <dgm:prSet presAssocID="{3FB651E7-49E1-45D9-A408-7256D162A96B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495ACB4-CCB0-4148-B2F4-D0F2F1F624B1}" type="pres">
      <dgm:prSet presAssocID="{3FB651E7-49E1-45D9-A408-7256D162A96B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87F516A-3479-41F0-BE19-93CB902841D7}" type="pres">
      <dgm:prSet presAssocID="{F493DD7B-F997-4738-AD8F-A1C4C73A1CC7}" presName="sp" presStyleCnt="0"/>
      <dgm:spPr/>
    </dgm:pt>
    <dgm:pt modelId="{DAAE0094-3966-449E-A140-8FBF775CE540}" type="pres">
      <dgm:prSet presAssocID="{8DC90254-D342-4659-A7B6-1CA973722CFF}" presName="composite" presStyleCnt="0"/>
      <dgm:spPr/>
    </dgm:pt>
    <dgm:pt modelId="{FE861239-7E4B-4F8F-AD58-F07C2562D2A9}" type="pres">
      <dgm:prSet presAssocID="{8DC90254-D342-4659-A7B6-1CA973722CFF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E823891-42E2-4F80-8E1B-62BE2DD9A53C}" type="pres">
      <dgm:prSet presAssocID="{8DC90254-D342-4659-A7B6-1CA973722CFF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6E2391F-C7B0-41AC-BEF2-1D3CAC666C79}" type="presOf" srcId="{8DC90254-D342-4659-A7B6-1CA973722CFF}" destId="{FE861239-7E4B-4F8F-AD58-F07C2562D2A9}" srcOrd="0" destOrd="0" presId="urn:microsoft.com/office/officeart/2005/8/layout/chevron2"/>
    <dgm:cxn modelId="{D5F2B066-9EAE-46A0-9414-CFC32004C736}" srcId="{D8A46C14-E82E-4C23-8071-754BC3225185}" destId="{3FB651E7-49E1-45D9-A408-7256D162A96B}" srcOrd="3" destOrd="0" parTransId="{3F400F17-FD24-4EAB-AC20-F39AE4DDC132}" sibTransId="{F493DD7B-F997-4738-AD8F-A1C4C73A1CC7}"/>
    <dgm:cxn modelId="{6EAF4CA9-11D1-4C2A-AE23-67D4BA48C3A0}" type="presOf" srcId="{934C0507-C019-4900-923D-68C585FEC064}" destId="{D673151D-28CA-4CAA-BE07-FF7D539BBB5B}" srcOrd="0" destOrd="0" presId="urn:microsoft.com/office/officeart/2005/8/layout/chevron2"/>
    <dgm:cxn modelId="{22DFECF9-2601-4C9D-A343-5A804CA5CD82}" type="presOf" srcId="{B07F7A3E-67BD-4CFC-9005-C6CB06FB9D57}" destId="{7E823891-42E2-4F80-8E1B-62BE2DD9A53C}" srcOrd="0" destOrd="0" presId="urn:microsoft.com/office/officeart/2005/8/layout/chevron2"/>
    <dgm:cxn modelId="{9CE49AB5-0492-4947-A16E-1D975C11DB0F}" type="presOf" srcId="{3683BB69-FCC8-4256-BFFF-05446A8C0530}" destId="{9DC89401-3D47-4F75-8534-84FA81130CEF}" srcOrd="0" destOrd="0" presId="urn:microsoft.com/office/officeart/2005/8/layout/chevron2"/>
    <dgm:cxn modelId="{2AB220D7-86A4-4392-8255-35D454ED49E3}" srcId="{F2C778EB-6A9E-4E33-BF86-29F900D9571C}" destId="{90C6213A-7998-4C8C-840D-A336EA785FFD}" srcOrd="0" destOrd="0" parTransId="{2F609D87-02AB-4115-AB70-6EC652AA9F60}" sibTransId="{C6106CEB-739C-43AA-9417-7729F400A728}"/>
    <dgm:cxn modelId="{5F4322BB-3D7F-43D3-8A8F-D759A8B9D1F9}" type="presOf" srcId="{46EE7DFB-FFBC-4312-B0DB-6F679C6E7C27}" destId="{A495ACB4-CCB0-4148-B2F4-D0F2F1F624B1}" srcOrd="0" destOrd="0" presId="urn:microsoft.com/office/officeart/2005/8/layout/chevron2"/>
    <dgm:cxn modelId="{3A4788FE-DD7D-4CC9-8938-16874EA4D912}" srcId="{934C0507-C019-4900-923D-68C585FEC064}" destId="{60BC3D3A-627E-4F65-A32B-89CE408EADC4}" srcOrd="0" destOrd="0" parTransId="{20401E32-DBA6-4D7A-AA4D-C62EA5667910}" sibTransId="{1CCA652E-0651-41E4-887D-F4EC65495677}"/>
    <dgm:cxn modelId="{E20DA6D8-127A-47A2-AC02-9ACE60FA8F80}" srcId="{D8A46C14-E82E-4C23-8071-754BC3225185}" destId="{8DC90254-D342-4659-A7B6-1CA973722CFF}" srcOrd="4" destOrd="0" parTransId="{5899CF35-6BE6-47F6-B1F8-A4C95AA053D0}" sibTransId="{0793F696-19BC-4F82-837B-66540727DABD}"/>
    <dgm:cxn modelId="{17E53A60-74AC-4981-B7E4-F85CC563F319}" srcId="{3FB651E7-49E1-45D9-A408-7256D162A96B}" destId="{A52FE820-13DD-4CD9-A9C0-7E4F7C4F4F85}" srcOrd="1" destOrd="0" parTransId="{619213F0-ED1A-4900-81A0-CA610E04C56B}" sibTransId="{ED1EA31D-6D83-4991-AB9B-76BA2501FA88}"/>
    <dgm:cxn modelId="{BD0F5334-3867-4AAC-A1EC-8D65C547FECC}" srcId="{D8A46C14-E82E-4C23-8071-754BC3225185}" destId="{F2C778EB-6A9E-4E33-BF86-29F900D9571C}" srcOrd="0" destOrd="0" parTransId="{94825EE4-F6C6-41E9-8206-FA6FD411975D}" sibTransId="{42741332-693A-430E-A737-42DB13A76597}"/>
    <dgm:cxn modelId="{3ADFAB48-841D-41F4-8705-B1C8BEDDF74A}" type="presOf" srcId="{A52FE820-13DD-4CD9-A9C0-7E4F7C4F4F85}" destId="{A495ACB4-CCB0-4148-B2F4-D0F2F1F624B1}" srcOrd="0" destOrd="1" presId="urn:microsoft.com/office/officeart/2005/8/layout/chevron2"/>
    <dgm:cxn modelId="{1ADF223A-8056-42E6-8288-5BD1ACBA549B}" type="presOf" srcId="{D8A46C14-E82E-4C23-8071-754BC3225185}" destId="{3CDD184D-97E1-4D3E-AA64-973D81BFB726}" srcOrd="0" destOrd="0" presId="urn:microsoft.com/office/officeart/2005/8/layout/chevron2"/>
    <dgm:cxn modelId="{E4AB5E44-7DD3-4964-9635-234D1839D938}" type="presOf" srcId="{3FB651E7-49E1-45D9-A408-7256D162A96B}" destId="{CA6C6F64-A49F-4BE1-9A9F-2119AC5C62C7}" srcOrd="0" destOrd="0" presId="urn:microsoft.com/office/officeart/2005/8/layout/chevron2"/>
    <dgm:cxn modelId="{4CA1EFD7-406F-4544-A962-C1ACDCBD4A16}" srcId="{465219B8-268F-492E-A801-7FC2C21B0B7C}" destId="{3683BB69-FCC8-4256-BFFF-05446A8C0530}" srcOrd="0" destOrd="0" parTransId="{EF0BF7E6-BCA5-4E4A-9504-EA1ACE89079E}" sibTransId="{FFD283F3-917F-46B7-BB24-C144FAF129E3}"/>
    <dgm:cxn modelId="{44ADF26E-4703-46B1-A06A-995053059F23}" srcId="{8DC90254-D342-4659-A7B6-1CA973722CFF}" destId="{B07F7A3E-67BD-4CFC-9005-C6CB06FB9D57}" srcOrd="0" destOrd="0" parTransId="{F2698DC7-8189-4D95-8438-934A41723EB0}" sibTransId="{815D87AD-057C-41D4-8CEC-508C46F42F45}"/>
    <dgm:cxn modelId="{ACBF982E-308B-42CC-8906-F6EF1577B38C}" type="presOf" srcId="{90C6213A-7998-4C8C-840D-A336EA785FFD}" destId="{32B886B7-6954-49E1-8169-E35ED2C68892}" srcOrd="0" destOrd="0" presId="urn:microsoft.com/office/officeart/2005/8/layout/chevron2"/>
    <dgm:cxn modelId="{2C5C5133-D5B8-4CE3-AE41-58530442F54E}" srcId="{D8A46C14-E82E-4C23-8071-754BC3225185}" destId="{934C0507-C019-4900-923D-68C585FEC064}" srcOrd="1" destOrd="0" parTransId="{2B701015-A00C-4169-B308-517BF950180C}" sibTransId="{385E515A-E395-4021-901E-81C0EE596AD3}"/>
    <dgm:cxn modelId="{70F1F9A3-CF5E-47DB-BDF8-F23C99956DAE}" srcId="{F2C778EB-6A9E-4E33-BF86-29F900D9571C}" destId="{E8492ED1-38F9-4931-8E81-DB9A2B8148EC}" srcOrd="1" destOrd="0" parTransId="{A3BD9542-C67F-4BB0-89E5-7FC759CB2464}" sibTransId="{B05E04C8-01C0-4389-A9E6-3CACC77D02D4}"/>
    <dgm:cxn modelId="{56E95C93-5F0B-46E8-AD80-90EFDB8387F1}" srcId="{D8A46C14-E82E-4C23-8071-754BC3225185}" destId="{465219B8-268F-492E-A801-7FC2C21B0B7C}" srcOrd="2" destOrd="0" parTransId="{CF624F1D-39E2-4CC5-8DD6-9E83D6BB9406}" sibTransId="{DAC3DAC3-3106-464C-90A5-F836AA3069CA}"/>
    <dgm:cxn modelId="{3FA7B742-106D-475E-BA2A-0A2CE371FA3A}" type="presOf" srcId="{465219B8-268F-492E-A801-7FC2C21B0B7C}" destId="{E43DB46D-2E44-4E4F-92C2-5CE50BE73FB4}" srcOrd="0" destOrd="0" presId="urn:microsoft.com/office/officeart/2005/8/layout/chevron2"/>
    <dgm:cxn modelId="{5E2DB294-9B2B-40ED-8E55-E177E9C68AC9}" srcId="{3FB651E7-49E1-45D9-A408-7256D162A96B}" destId="{46EE7DFB-FFBC-4312-B0DB-6F679C6E7C27}" srcOrd="0" destOrd="0" parTransId="{23EDC73B-ACC7-4825-B0CA-A9E7ACC44781}" sibTransId="{1EC444BC-C48E-4D4F-B5D3-1D0F5021A2BC}"/>
    <dgm:cxn modelId="{EBE1A6E7-8814-41D8-87C9-7229D98EDD41}" type="presOf" srcId="{F2C778EB-6A9E-4E33-BF86-29F900D9571C}" destId="{1F7F4F25-38E4-45A9-AFA4-71635488E473}" srcOrd="0" destOrd="0" presId="urn:microsoft.com/office/officeart/2005/8/layout/chevron2"/>
    <dgm:cxn modelId="{FCF6A192-6A2D-4C43-B6D1-1AA98EF58B5A}" type="presOf" srcId="{60BC3D3A-627E-4F65-A32B-89CE408EADC4}" destId="{B062FDEE-33E0-4F1C-A3B9-3EF1141E1086}" srcOrd="0" destOrd="0" presId="urn:microsoft.com/office/officeart/2005/8/layout/chevron2"/>
    <dgm:cxn modelId="{5D0298DC-DCB8-47F2-9071-C564717CD87B}" type="presOf" srcId="{E8492ED1-38F9-4931-8E81-DB9A2B8148EC}" destId="{32B886B7-6954-49E1-8169-E35ED2C68892}" srcOrd="0" destOrd="1" presId="urn:microsoft.com/office/officeart/2005/8/layout/chevron2"/>
    <dgm:cxn modelId="{6A444073-C77D-45F7-9033-6B4E8CF5F4C9}" type="presParOf" srcId="{3CDD184D-97E1-4D3E-AA64-973D81BFB726}" destId="{9A81A80D-735B-4397-88EE-21E6E49BC0BB}" srcOrd="0" destOrd="0" presId="urn:microsoft.com/office/officeart/2005/8/layout/chevron2"/>
    <dgm:cxn modelId="{2F697D95-A911-4430-9EA6-351CAE601083}" type="presParOf" srcId="{9A81A80D-735B-4397-88EE-21E6E49BC0BB}" destId="{1F7F4F25-38E4-45A9-AFA4-71635488E473}" srcOrd="0" destOrd="0" presId="urn:microsoft.com/office/officeart/2005/8/layout/chevron2"/>
    <dgm:cxn modelId="{612DA5B6-1CA8-4FCE-AAD7-C78FB4040165}" type="presParOf" srcId="{9A81A80D-735B-4397-88EE-21E6E49BC0BB}" destId="{32B886B7-6954-49E1-8169-E35ED2C68892}" srcOrd="1" destOrd="0" presId="urn:microsoft.com/office/officeart/2005/8/layout/chevron2"/>
    <dgm:cxn modelId="{0044EAC7-801E-4271-872C-E36789CCCD7C}" type="presParOf" srcId="{3CDD184D-97E1-4D3E-AA64-973D81BFB726}" destId="{BA27A71D-1F2D-46D5-9553-2B09CA5CB4D9}" srcOrd="1" destOrd="0" presId="urn:microsoft.com/office/officeart/2005/8/layout/chevron2"/>
    <dgm:cxn modelId="{44B881E5-D55A-4951-8691-A2FA4F23C2CE}" type="presParOf" srcId="{3CDD184D-97E1-4D3E-AA64-973D81BFB726}" destId="{D04E1962-4873-4158-84DF-3E826600F206}" srcOrd="2" destOrd="0" presId="urn:microsoft.com/office/officeart/2005/8/layout/chevron2"/>
    <dgm:cxn modelId="{5B4CE592-B6AD-4415-8DCF-550AFCA541FE}" type="presParOf" srcId="{D04E1962-4873-4158-84DF-3E826600F206}" destId="{D673151D-28CA-4CAA-BE07-FF7D539BBB5B}" srcOrd="0" destOrd="0" presId="urn:microsoft.com/office/officeart/2005/8/layout/chevron2"/>
    <dgm:cxn modelId="{21B5262B-628E-4EF7-9CE4-154A72D70C24}" type="presParOf" srcId="{D04E1962-4873-4158-84DF-3E826600F206}" destId="{B062FDEE-33E0-4F1C-A3B9-3EF1141E1086}" srcOrd="1" destOrd="0" presId="urn:microsoft.com/office/officeart/2005/8/layout/chevron2"/>
    <dgm:cxn modelId="{814C38B1-82B3-45AA-9928-F078F14AA74F}" type="presParOf" srcId="{3CDD184D-97E1-4D3E-AA64-973D81BFB726}" destId="{1C0D5283-8BA7-4DB4-8906-16A84C249090}" srcOrd="3" destOrd="0" presId="urn:microsoft.com/office/officeart/2005/8/layout/chevron2"/>
    <dgm:cxn modelId="{143028DF-262D-4A92-8384-42EBB50A6E44}" type="presParOf" srcId="{3CDD184D-97E1-4D3E-AA64-973D81BFB726}" destId="{6066879D-9FE1-4E67-B0A1-975E6450AE49}" srcOrd="4" destOrd="0" presId="urn:microsoft.com/office/officeart/2005/8/layout/chevron2"/>
    <dgm:cxn modelId="{6D53A125-6307-47DA-8762-216C4257985A}" type="presParOf" srcId="{6066879D-9FE1-4E67-B0A1-975E6450AE49}" destId="{E43DB46D-2E44-4E4F-92C2-5CE50BE73FB4}" srcOrd="0" destOrd="0" presId="urn:microsoft.com/office/officeart/2005/8/layout/chevron2"/>
    <dgm:cxn modelId="{0514E8E5-0C32-443A-8DE3-74E50928A31E}" type="presParOf" srcId="{6066879D-9FE1-4E67-B0A1-975E6450AE49}" destId="{9DC89401-3D47-4F75-8534-84FA81130CEF}" srcOrd="1" destOrd="0" presId="urn:microsoft.com/office/officeart/2005/8/layout/chevron2"/>
    <dgm:cxn modelId="{C18DAFAF-8F90-43E3-BE25-E19617796A53}" type="presParOf" srcId="{3CDD184D-97E1-4D3E-AA64-973D81BFB726}" destId="{03F5A88B-530E-43E2-B906-78DCC5FD2DA7}" srcOrd="5" destOrd="0" presId="urn:microsoft.com/office/officeart/2005/8/layout/chevron2"/>
    <dgm:cxn modelId="{4A0DB687-F8AD-4C6B-9322-16A40B180FC8}" type="presParOf" srcId="{3CDD184D-97E1-4D3E-AA64-973D81BFB726}" destId="{3EF98A4E-986C-4CE7-AC3C-62E14C61A305}" srcOrd="6" destOrd="0" presId="urn:microsoft.com/office/officeart/2005/8/layout/chevron2"/>
    <dgm:cxn modelId="{EFA4809F-19F3-41DA-8532-40172A749E4B}" type="presParOf" srcId="{3EF98A4E-986C-4CE7-AC3C-62E14C61A305}" destId="{CA6C6F64-A49F-4BE1-9A9F-2119AC5C62C7}" srcOrd="0" destOrd="0" presId="urn:microsoft.com/office/officeart/2005/8/layout/chevron2"/>
    <dgm:cxn modelId="{68EBC7CD-9794-4F97-A786-357064239A0D}" type="presParOf" srcId="{3EF98A4E-986C-4CE7-AC3C-62E14C61A305}" destId="{A495ACB4-CCB0-4148-B2F4-D0F2F1F624B1}" srcOrd="1" destOrd="0" presId="urn:microsoft.com/office/officeart/2005/8/layout/chevron2"/>
    <dgm:cxn modelId="{99FA4DA6-F8AC-490E-8564-6FAFB645094A}" type="presParOf" srcId="{3CDD184D-97E1-4D3E-AA64-973D81BFB726}" destId="{087F516A-3479-41F0-BE19-93CB902841D7}" srcOrd="7" destOrd="0" presId="urn:microsoft.com/office/officeart/2005/8/layout/chevron2"/>
    <dgm:cxn modelId="{25CE2625-571E-4544-88DE-5D0EC5BB4D32}" type="presParOf" srcId="{3CDD184D-97E1-4D3E-AA64-973D81BFB726}" destId="{DAAE0094-3966-449E-A140-8FBF775CE540}" srcOrd="8" destOrd="0" presId="urn:microsoft.com/office/officeart/2005/8/layout/chevron2"/>
    <dgm:cxn modelId="{868CE8FD-958A-4212-A2C0-2A64D053F9E0}" type="presParOf" srcId="{DAAE0094-3966-449E-A140-8FBF775CE540}" destId="{FE861239-7E4B-4F8F-AD58-F07C2562D2A9}" srcOrd="0" destOrd="0" presId="urn:microsoft.com/office/officeart/2005/8/layout/chevron2"/>
    <dgm:cxn modelId="{59D76462-4692-4678-94F3-F00F03AF8BBC}" type="presParOf" srcId="{DAAE0094-3966-449E-A140-8FBF775CE540}" destId="{7E823891-42E2-4F80-8E1B-62BE2DD9A53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8A46C14-E82E-4C23-8071-754BC322518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2C778EB-6A9E-4E33-BF86-29F900D9571C}">
      <dgm:prSet phldrT="[Text]"/>
      <dgm:spPr/>
      <dgm:t>
        <a:bodyPr/>
        <a:lstStyle/>
        <a:p>
          <a:r>
            <a:rPr lang="en-IN" dirty="0" smtClean="0"/>
            <a:t>1</a:t>
          </a:r>
          <a:endParaRPr lang="en-IN" dirty="0"/>
        </a:p>
      </dgm:t>
    </dgm:pt>
    <dgm:pt modelId="{42741332-693A-430E-A737-42DB13A76597}" type="sibTrans" cxnId="{BD0F5334-3867-4AAC-A1EC-8D65C547FECC}">
      <dgm:prSet/>
      <dgm:spPr/>
      <dgm:t>
        <a:bodyPr/>
        <a:lstStyle/>
        <a:p>
          <a:endParaRPr lang="en-IN"/>
        </a:p>
      </dgm:t>
    </dgm:pt>
    <dgm:pt modelId="{94825EE4-F6C6-41E9-8206-FA6FD411975D}" type="parTrans" cxnId="{BD0F5334-3867-4AAC-A1EC-8D65C547FECC}">
      <dgm:prSet/>
      <dgm:spPr/>
      <dgm:t>
        <a:bodyPr/>
        <a:lstStyle/>
        <a:p>
          <a:endParaRPr lang="en-IN"/>
        </a:p>
      </dgm:t>
    </dgm:pt>
    <dgm:pt modelId="{90C6213A-7998-4C8C-840D-A336EA785FFD}">
      <dgm:prSet phldrT="[Text]"/>
      <dgm:spPr/>
      <dgm:t>
        <a:bodyPr/>
        <a:lstStyle/>
        <a:p>
          <a:r>
            <a:rPr lang="en-IN" dirty="0" smtClean="0"/>
            <a:t>Select from Goods / Service – Not to be show in Invoice / Bill</a:t>
          </a:r>
          <a:endParaRPr lang="en-IN" dirty="0"/>
        </a:p>
      </dgm:t>
    </dgm:pt>
    <dgm:pt modelId="{2F609D87-02AB-4115-AB70-6EC652AA9F60}" type="parTrans" cxnId="{2AB220D7-86A4-4392-8255-35D454ED49E3}">
      <dgm:prSet/>
      <dgm:spPr/>
      <dgm:t>
        <a:bodyPr/>
        <a:lstStyle/>
        <a:p>
          <a:endParaRPr lang="en-IN"/>
        </a:p>
      </dgm:t>
    </dgm:pt>
    <dgm:pt modelId="{C6106CEB-739C-43AA-9417-7729F400A728}" type="sibTrans" cxnId="{2AB220D7-86A4-4392-8255-35D454ED49E3}">
      <dgm:prSet/>
      <dgm:spPr/>
      <dgm:t>
        <a:bodyPr/>
        <a:lstStyle/>
        <a:p>
          <a:endParaRPr lang="en-IN"/>
        </a:p>
      </dgm:t>
    </dgm:pt>
    <dgm:pt modelId="{934C0507-C019-4900-923D-68C585FEC064}">
      <dgm:prSet phldrT="[Text]"/>
      <dgm:spPr/>
      <dgm:t>
        <a:bodyPr/>
        <a:lstStyle/>
        <a:p>
          <a:r>
            <a:rPr lang="en-IN" dirty="0" smtClean="0"/>
            <a:t>3</a:t>
          </a:r>
          <a:endParaRPr lang="en-IN" dirty="0"/>
        </a:p>
      </dgm:t>
    </dgm:pt>
    <dgm:pt modelId="{2B701015-A00C-4169-B308-517BF950180C}" type="parTrans" cxnId="{2C5C5133-D5B8-4CE3-AE41-58530442F54E}">
      <dgm:prSet/>
      <dgm:spPr/>
      <dgm:t>
        <a:bodyPr/>
        <a:lstStyle/>
        <a:p>
          <a:endParaRPr lang="en-IN"/>
        </a:p>
      </dgm:t>
    </dgm:pt>
    <dgm:pt modelId="{385E515A-E395-4021-901E-81C0EE596AD3}" type="sibTrans" cxnId="{2C5C5133-D5B8-4CE3-AE41-58530442F54E}">
      <dgm:prSet/>
      <dgm:spPr/>
      <dgm:t>
        <a:bodyPr/>
        <a:lstStyle/>
        <a:p>
          <a:endParaRPr lang="en-IN"/>
        </a:p>
      </dgm:t>
    </dgm:pt>
    <dgm:pt modelId="{60BC3D3A-627E-4F65-A32B-89CE408EADC4}">
      <dgm:prSet phldrT="[Text]"/>
      <dgm:spPr/>
      <dgm:t>
        <a:bodyPr/>
        <a:lstStyle/>
        <a:p>
          <a:r>
            <a:rPr lang="en-IN" dirty="0" smtClean="0"/>
            <a:t>MRP</a:t>
          </a:r>
          <a:endParaRPr lang="en-IN" dirty="0"/>
        </a:p>
      </dgm:t>
    </dgm:pt>
    <dgm:pt modelId="{20401E32-DBA6-4D7A-AA4D-C62EA5667910}" type="parTrans" cxnId="{3A4788FE-DD7D-4CC9-8938-16874EA4D912}">
      <dgm:prSet/>
      <dgm:spPr/>
      <dgm:t>
        <a:bodyPr/>
        <a:lstStyle/>
        <a:p>
          <a:endParaRPr lang="en-IN"/>
        </a:p>
      </dgm:t>
    </dgm:pt>
    <dgm:pt modelId="{1CCA652E-0651-41E4-887D-F4EC65495677}" type="sibTrans" cxnId="{3A4788FE-DD7D-4CC9-8938-16874EA4D912}">
      <dgm:prSet/>
      <dgm:spPr/>
      <dgm:t>
        <a:bodyPr/>
        <a:lstStyle/>
        <a:p>
          <a:endParaRPr lang="en-IN"/>
        </a:p>
      </dgm:t>
    </dgm:pt>
    <dgm:pt modelId="{465219B8-268F-492E-A801-7FC2C21B0B7C}">
      <dgm:prSet phldrT="[Text]"/>
      <dgm:spPr/>
      <dgm:t>
        <a:bodyPr/>
        <a:lstStyle/>
        <a:p>
          <a:r>
            <a:rPr lang="en-IN" dirty="0" smtClean="0"/>
            <a:t>4</a:t>
          </a:r>
          <a:endParaRPr lang="en-IN" dirty="0"/>
        </a:p>
      </dgm:t>
    </dgm:pt>
    <dgm:pt modelId="{CF624F1D-39E2-4CC5-8DD6-9E83D6BB9406}" type="parTrans" cxnId="{56E95C93-5F0B-46E8-AD80-90EFDB8387F1}">
      <dgm:prSet/>
      <dgm:spPr/>
      <dgm:t>
        <a:bodyPr/>
        <a:lstStyle/>
        <a:p>
          <a:endParaRPr lang="en-IN"/>
        </a:p>
      </dgm:t>
    </dgm:pt>
    <dgm:pt modelId="{DAC3DAC3-3106-464C-90A5-F836AA3069CA}" type="sibTrans" cxnId="{56E95C93-5F0B-46E8-AD80-90EFDB8387F1}">
      <dgm:prSet/>
      <dgm:spPr/>
      <dgm:t>
        <a:bodyPr/>
        <a:lstStyle/>
        <a:p>
          <a:endParaRPr lang="en-IN"/>
        </a:p>
      </dgm:t>
    </dgm:pt>
    <dgm:pt modelId="{3683BB69-FCC8-4256-BFFF-05446A8C0530}">
      <dgm:prSet phldrT="[Text]"/>
      <dgm:spPr/>
      <dgm:t>
        <a:bodyPr/>
        <a:lstStyle/>
        <a:p>
          <a:r>
            <a:rPr lang="en-IN" dirty="0" smtClean="0"/>
            <a:t>Base Rate</a:t>
          </a:r>
          <a:endParaRPr lang="en-IN" dirty="0"/>
        </a:p>
      </dgm:t>
    </dgm:pt>
    <dgm:pt modelId="{EF0BF7E6-BCA5-4E4A-9504-EA1ACE89079E}" type="parTrans" cxnId="{4CA1EFD7-406F-4544-A962-C1ACDCBD4A16}">
      <dgm:prSet/>
      <dgm:spPr/>
      <dgm:t>
        <a:bodyPr/>
        <a:lstStyle/>
        <a:p>
          <a:endParaRPr lang="en-IN"/>
        </a:p>
      </dgm:t>
    </dgm:pt>
    <dgm:pt modelId="{FFD283F3-917F-46B7-BB24-C144FAF129E3}" type="sibTrans" cxnId="{4CA1EFD7-406F-4544-A962-C1ACDCBD4A16}">
      <dgm:prSet/>
      <dgm:spPr/>
      <dgm:t>
        <a:bodyPr/>
        <a:lstStyle/>
        <a:p>
          <a:endParaRPr lang="en-IN"/>
        </a:p>
      </dgm:t>
    </dgm:pt>
    <dgm:pt modelId="{253178BC-3D64-4785-881A-C439BBF25212}">
      <dgm:prSet phldrT="[Text]"/>
      <dgm:spPr/>
      <dgm:t>
        <a:bodyPr/>
        <a:lstStyle/>
        <a:p>
          <a:r>
            <a:rPr lang="en-IN" dirty="0" smtClean="0"/>
            <a:t>UPC</a:t>
          </a:r>
          <a:endParaRPr lang="en-IN" dirty="0"/>
        </a:p>
      </dgm:t>
    </dgm:pt>
    <dgm:pt modelId="{593743A0-4EF9-43D3-8EFD-47074BB81EE3}" type="parTrans" cxnId="{A887247C-5DAA-45A6-8511-A2404BDF95ED}">
      <dgm:prSet/>
      <dgm:spPr/>
      <dgm:t>
        <a:bodyPr/>
        <a:lstStyle/>
        <a:p>
          <a:endParaRPr lang="en-IN"/>
        </a:p>
      </dgm:t>
    </dgm:pt>
    <dgm:pt modelId="{7EA800FB-48E8-4EDC-A44F-D3A633B2C37E}" type="sibTrans" cxnId="{A887247C-5DAA-45A6-8511-A2404BDF95ED}">
      <dgm:prSet/>
      <dgm:spPr/>
      <dgm:t>
        <a:bodyPr/>
        <a:lstStyle/>
        <a:p>
          <a:endParaRPr lang="en-IN"/>
        </a:p>
      </dgm:t>
    </dgm:pt>
    <dgm:pt modelId="{314E3536-1957-452C-BBF1-1239BF512AAE}">
      <dgm:prSet phldrT="[Text]"/>
      <dgm:spPr/>
      <dgm:t>
        <a:bodyPr/>
        <a:lstStyle/>
        <a:p>
          <a:r>
            <a:rPr lang="en-IN" dirty="0" smtClean="0"/>
            <a:t>2</a:t>
          </a:r>
          <a:endParaRPr lang="en-IN" dirty="0"/>
        </a:p>
      </dgm:t>
    </dgm:pt>
    <dgm:pt modelId="{B6989B73-92DD-4B93-BEC1-F9A0A8E5D0CD}" type="sibTrans" cxnId="{E081677A-E32F-4D02-B7A5-AEDD82D510E3}">
      <dgm:prSet/>
      <dgm:spPr/>
      <dgm:t>
        <a:bodyPr/>
        <a:lstStyle/>
        <a:p>
          <a:endParaRPr lang="en-IN"/>
        </a:p>
      </dgm:t>
    </dgm:pt>
    <dgm:pt modelId="{DF34261E-4A74-43BA-9B47-97A6ECF23C63}" type="parTrans" cxnId="{E081677A-E32F-4D02-B7A5-AEDD82D510E3}">
      <dgm:prSet/>
      <dgm:spPr/>
      <dgm:t>
        <a:bodyPr/>
        <a:lstStyle/>
        <a:p>
          <a:endParaRPr lang="en-IN"/>
        </a:p>
      </dgm:t>
    </dgm:pt>
    <dgm:pt modelId="{6109CC77-7AD1-48D1-BFA3-06B1D18E3270}">
      <dgm:prSet phldrT="[Text]"/>
      <dgm:spPr/>
      <dgm:t>
        <a:bodyPr/>
        <a:lstStyle/>
        <a:p>
          <a:r>
            <a:rPr lang="en-IN" dirty="0" smtClean="0"/>
            <a:t>Item Name</a:t>
          </a:r>
          <a:endParaRPr lang="en-IN" dirty="0"/>
        </a:p>
      </dgm:t>
    </dgm:pt>
    <dgm:pt modelId="{4F1519E9-40FD-4F4B-8E02-41CFAE456276}" type="parTrans" cxnId="{AF026963-A9A6-45C3-945D-B4DD1C8ACE26}">
      <dgm:prSet/>
      <dgm:spPr/>
      <dgm:t>
        <a:bodyPr/>
        <a:lstStyle/>
        <a:p>
          <a:endParaRPr lang="en-IN"/>
        </a:p>
      </dgm:t>
    </dgm:pt>
    <dgm:pt modelId="{66C2B9F1-C21C-4E01-9EF2-A85F345E6C62}" type="sibTrans" cxnId="{AF026963-A9A6-45C3-945D-B4DD1C8ACE26}">
      <dgm:prSet/>
      <dgm:spPr/>
      <dgm:t>
        <a:bodyPr/>
        <a:lstStyle/>
        <a:p>
          <a:endParaRPr lang="en-IN"/>
        </a:p>
      </dgm:t>
    </dgm:pt>
    <dgm:pt modelId="{305D9934-E495-4D71-B45B-B5884673DA90}">
      <dgm:prSet phldrT="[Text]"/>
      <dgm:spPr/>
      <dgm:t>
        <a:bodyPr/>
        <a:lstStyle/>
        <a:p>
          <a:r>
            <a:rPr lang="en-IN" dirty="0" smtClean="0"/>
            <a:t>HSN Code / SAC Code – Auto Select based on the above selection</a:t>
          </a:r>
          <a:endParaRPr lang="en-IN" dirty="0"/>
        </a:p>
      </dgm:t>
    </dgm:pt>
    <dgm:pt modelId="{BB59B03A-3FED-47E5-BE88-FE9548774FEE}" type="parTrans" cxnId="{52C59AF6-28B6-48A3-B06E-4779AE3E7275}">
      <dgm:prSet/>
      <dgm:spPr/>
      <dgm:t>
        <a:bodyPr/>
        <a:lstStyle/>
        <a:p>
          <a:endParaRPr lang="en-IN"/>
        </a:p>
      </dgm:t>
    </dgm:pt>
    <dgm:pt modelId="{C39FBBE3-81D4-40E9-AB46-E89C115464F0}" type="sibTrans" cxnId="{52C59AF6-28B6-48A3-B06E-4779AE3E7275}">
      <dgm:prSet/>
      <dgm:spPr/>
      <dgm:t>
        <a:bodyPr/>
        <a:lstStyle/>
        <a:p>
          <a:endParaRPr lang="en-IN"/>
        </a:p>
      </dgm:t>
    </dgm:pt>
    <dgm:pt modelId="{97079BEA-514E-4C3D-AF24-239144DD3E62}">
      <dgm:prSet phldrT="[Text]"/>
      <dgm:spPr/>
      <dgm:t>
        <a:bodyPr/>
        <a:lstStyle/>
        <a:p>
          <a:r>
            <a:rPr lang="en-IN" dirty="0" smtClean="0"/>
            <a:t>GST %</a:t>
          </a:r>
          <a:endParaRPr lang="en-IN" dirty="0"/>
        </a:p>
      </dgm:t>
    </dgm:pt>
    <dgm:pt modelId="{F78CCE8D-F591-40A7-AA58-8708BD10B827}" type="parTrans" cxnId="{CE80D1F8-6D30-4D25-ABE2-C3104F21B1E9}">
      <dgm:prSet/>
      <dgm:spPr/>
      <dgm:t>
        <a:bodyPr/>
        <a:lstStyle/>
        <a:p>
          <a:endParaRPr lang="en-IN"/>
        </a:p>
      </dgm:t>
    </dgm:pt>
    <dgm:pt modelId="{CE8B6D7A-F061-4967-A8CA-DC52690A54BE}" type="sibTrans" cxnId="{CE80D1F8-6D30-4D25-ABE2-C3104F21B1E9}">
      <dgm:prSet/>
      <dgm:spPr/>
      <dgm:t>
        <a:bodyPr/>
        <a:lstStyle/>
        <a:p>
          <a:endParaRPr lang="en-IN"/>
        </a:p>
      </dgm:t>
    </dgm:pt>
    <dgm:pt modelId="{9572BE11-2D58-4347-946C-EA5B6E719644}">
      <dgm:prSet phldrT="[Text]"/>
      <dgm:spPr/>
      <dgm:t>
        <a:bodyPr/>
        <a:lstStyle/>
        <a:p>
          <a:r>
            <a:rPr lang="en-IN" dirty="0" smtClean="0"/>
            <a:t>Discount %</a:t>
          </a:r>
          <a:endParaRPr lang="en-IN" dirty="0"/>
        </a:p>
      </dgm:t>
    </dgm:pt>
    <dgm:pt modelId="{7351F2CD-4528-4E6E-8F35-B5871AE49516}" type="parTrans" cxnId="{4A5EFF9B-D87E-46C7-BF07-8C898295EDE8}">
      <dgm:prSet/>
      <dgm:spPr/>
      <dgm:t>
        <a:bodyPr/>
        <a:lstStyle/>
        <a:p>
          <a:endParaRPr lang="en-IN"/>
        </a:p>
      </dgm:t>
    </dgm:pt>
    <dgm:pt modelId="{FC88D657-C47C-4488-A433-615E9A03A86F}" type="sibTrans" cxnId="{4A5EFF9B-D87E-46C7-BF07-8C898295EDE8}">
      <dgm:prSet/>
      <dgm:spPr/>
      <dgm:t>
        <a:bodyPr/>
        <a:lstStyle/>
        <a:p>
          <a:endParaRPr lang="en-IN"/>
        </a:p>
      </dgm:t>
    </dgm:pt>
    <dgm:pt modelId="{3CDD184D-97E1-4D3E-AA64-973D81BFB726}" type="pres">
      <dgm:prSet presAssocID="{D8A46C14-E82E-4C23-8071-754BC322518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A81A80D-735B-4397-88EE-21E6E49BC0BB}" type="pres">
      <dgm:prSet presAssocID="{F2C778EB-6A9E-4E33-BF86-29F900D9571C}" presName="composite" presStyleCnt="0"/>
      <dgm:spPr/>
    </dgm:pt>
    <dgm:pt modelId="{1F7F4F25-38E4-45A9-AFA4-71635488E473}" type="pres">
      <dgm:prSet presAssocID="{F2C778EB-6A9E-4E33-BF86-29F900D9571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B886B7-6954-49E1-8169-E35ED2C68892}" type="pres">
      <dgm:prSet presAssocID="{F2C778EB-6A9E-4E33-BF86-29F900D9571C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27A71D-1F2D-46D5-9553-2B09CA5CB4D9}" type="pres">
      <dgm:prSet presAssocID="{42741332-693A-430E-A737-42DB13A76597}" presName="sp" presStyleCnt="0"/>
      <dgm:spPr/>
    </dgm:pt>
    <dgm:pt modelId="{010B12A0-1200-4EAB-851C-4139E8E7E602}" type="pres">
      <dgm:prSet presAssocID="{314E3536-1957-452C-BBF1-1239BF512AAE}" presName="composite" presStyleCnt="0"/>
      <dgm:spPr/>
    </dgm:pt>
    <dgm:pt modelId="{7325194A-D919-4DC6-84B8-B16497363A46}" type="pres">
      <dgm:prSet presAssocID="{314E3536-1957-452C-BBF1-1239BF512AAE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91D4E6-6D54-4155-826B-5ABF33913685}" type="pres">
      <dgm:prSet presAssocID="{314E3536-1957-452C-BBF1-1239BF512AAE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02AD870-85E1-4B92-AF66-E4278E43BF99}" type="pres">
      <dgm:prSet presAssocID="{B6989B73-92DD-4B93-BEC1-F9A0A8E5D0CD}" presName="sp" presStyleCnt="0"/>
      <dgm:spPr/>
    </dgm:pt>
    <dgm:pt modelId="{D04E1962-4873-4158-84DF-3E826600F206}" type="pres">
      <dgm:prSet presAssocID="{934C0507-C019-4900-923D-68C585FEC064}" presName="composite" presStyleCnt="0"/>
      <dgm:spPr/>
    </dgm:pt>
    <dgm:pt modelId="{D673151D-28CA-4CAA-BE07-FF7D539BBB5B}" type="pres">
      <dgm:prSet presAssocID="{934C0507-C019-4900-923D-68C585FEC06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062FDEE-33E0-4F1C-A3B9-3EF1141E1086}" type="pres">
      <dgm:prSet presAssocID="{934C0507-C019-4900-923D-68C585FEC06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0D5283-8BA7-4DB4-8906-16A84C249090}" type="pres">
      <dgm:prSet presAssocID="{385E515A-E395-4021-901E-81C0EE596AD3}" presName="sp" presStyleCnt="0"/>
      <dgm:spPr/>
    </dgm:pt>
    <dgm:pt modelId="{6066879D-9FE1-4E67-B0A1-975E6450AE49}" type="pres">
      <dgm:prSet presAssocID="{465219B8-268F-492E-A801-7FC2C21B0B7C}" presName="composite" presStyleCnt="0"/>
      <dgm:spPr/>
    </dgm:pt>
    <dgm:pt modelId="{E43DB46D-2E44-4E4F-92C2-5CE50BE73FB4}" type="pres">
      <dgm:prSet presAssocID="{465219B8-268F-492E-A801-7FC2C21B0B7C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C89401-3D47-4F75-8534-84FA81130CEF}" type="pres">
      <dgm:prSet presAssocID="{465219B8-268F-492E-A801-7FC2C21B0B7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92700B1-ACAD-4EEE-A7BB-C11D235255AE}" type="presOf" srcId="{934C0507-C019-4900-923D-68C585FEC064}" destId="{D673151D-28CA-4CAA-BE07-FF7D539BBB5B}" srcOrd="0" destOrd="0" presId="urn:microsoft.com/office/officeart/2005/8/layout/chevron2"/>
    <dgm:cxn modelId="{AF026963-A9A6-45C3-945D-B4DD1C8ACE26}" srcId="{314E3536-1957-452C-BBF1-1239BF512AAE}" destId="{6109CC77-7AD1-48D1-BFA3-06B1D18E3270}" srcOrd="0" destOrd="0" parTransId="{4F1519E9-40FD-4F4B-8E02-41CFAE456276}" sibTransId="{66C2B9F1-C21C-4E01-9EF2-A85F345E6C62}"/>
    <dgm:cxn modelId="{74747E24-15D6-419F-8587-70B11CB50AEE}" type="presOf" srcId="{465219B8-268F-492E-A801-7FC2C21B0B7C}" destId="{E43DB46D-2E44-4E4F-92C2-5CE50BE73FB4}" srcOrd="0" destOrd="0" presId="urn:microsoft.com/office/officeart/2005/8/layout/chevron2"/>
    <dgm:cxn modelId="{4CA1EFD7-406F-4544-A962-C1ACDCBD4A16}" srcId="{465219B8-268F-492E-A801-7FC2C21B0B7C}" destId="{3683BB69-FCC8-4256-BFFF-05446A8C0530}" srcOrd="0" destOrd="0" parTransId="{EF0BF7E6-BCA5-4E4A-9504-EA1ACE89079E}" sibTransId="{FFD283F3-917F-46B7-BB24-C144FAF129E3}"/>
    <dgm:cxn modelId="{BD0F5334-3867-4AAC-A1EC-8D65C547FECC}" srcId="{D8A46C14-E82E-4C23-8071-754BC3225185}" destId="{F2C778EB-6A9E-4E33-BF86-29F900D9571C}" srcOrd="0" destOrd="0" parTransId="{94825EE4-F6C6-41E9-8206-FA6FD411975D}" sibTransId="{42741332-693A-430E-A737-42DB13A76597}"/>
    <dgm:cxn modelId="{E643C6A0-021D-4380-B478-CC81E8BD88D7}" type="presOf" srcId="{9572BE11-2D58-4347-946C-EA5B6E719644}" destId="{9DC89401-3D47-4F75-8534-84FA81130CEF}" srcOrd="0" destOrd="1" presId="urn:microsoft.com/office/officeart/2005/8/layout/chevron2"/>
    <dgm:cxn modelId="{66F1C3D5-DF6C-496E-A2A4-E6041C4ABB9C}" type="presOf" srcId="{60BC3D3A-627E-4F65-A32B-89CE408EADC4}" destId="{B062FDEE-33E0-4F1C-A3B9-3EF1141E1086}" srcOrd="0" destOrd="0" presId="urn:microsoft.com/office/officeart/2005/8/layout/chevron2"/>
    <dgm:cxn modelId="{6D330F71-1285-4911-BA72-D987C0036571}" type="presOf" srcId="{97079BEA-514E-4C3D-AF24-239144DD3E62}" destId="{B062FDEE-33E0-4F1C-A3B9-3EF1141E1086}" srcOrd="0" destOrd="1" presId="urn:microsoft.com/office/officeart/2005/8/layout/chevron2"/>
    <dgm:cxn modelId="{CE80D1F8-6D30-4D25-ABE2-C3104F21B1E9}" srcId="{934C0507-C019-4900-923D-68C585FEC064}" destId="{97079BEA-514E-4C3D-AF24-239144DD3E62}" srcOrd="1" destOrd="0" parTransId="{F78CCE8D-F591-40A7-AA58-8708BD10B827}" sibTransId="{CE8B6D7A-F061-4967-A8CA-DC52690A54BE}"/>
    <dgm:cxn modelId="{56E95C93-5F0B-46E8-AD80-90EFDB8387F1}" srcId="{D8A46C14-E82E-4C23-8071-754BC3225185}" destId="{465219B8-268F-492E-A801-7FC2C21B0B7C}" srcOrd="3" destOrd="0" parTransId="{CF624F1D-39E2-4CC5-8DD6-9E83D6BB9406}" sibTransId="{DAC3DAC3-3106-464C-90A5-F836AA3069CA}"/>
    <dgm:cxn modelId="{0A328F93-B810-47CE-BCC0-9E6A300B59C8}" type="presOf" srcId="{3683BB69-FCC8-4256-BFFF-05446A8C0530}" destId="{9DC89401-3D47-4F75-8534-84FA81130CEF}" srcOrd="0" destOrd="0" presId="urn:microsoft.com/office/officeart/2005/8/layout/chevron2"/>
    <dgm:cxn modelId="{DCB0A800-586A-4B10-B7DB-4E1A4588DA56}" type="presOf" srcId="{90C6213A-7998-4C8C-840D-A336EA785FFD}" destId="{32B886B7-6954-49E1-8169-E35ED2C68892}" srcOrd="0" destOrd="0" presId="urn:microsoft.com/office/officeart/2005/8/layout/chevron2"/>
    <dgm:cxn modelId="{3A4788FE-DD7D-4CC9-8938-16874EA4D912}" srcId="{934C0507-C019-4900-923D-68C585FEC064}" destId="{60BC3D3A-627E-4F65-A32B-89CE408EADC4}" srcOrd="0" destOrd="0" parTransId="{20401E32-DBA6-4D7A-AA4D-C62EA5667910}" sibTransId="{1CCA652E-0651-41E4-887D-F4EC65495677}"/>
    <dgm:cxn modelId="{4A5EFF9B-D87E-46C7-BF07-8C898295EDE8}" srcId="{465219B8-268F-492E-A801-7FC2C21B0B7C}" destId="{9572BE11-2D58-4347-946C-EA5B6E719644}" srcOrd="1" destOrd="0" parTransId="{7351F2CD-4528-4E6E-8F35-B5871AE49516}" sibTransId="{FC88D657-C47C-4488-A433-615E9A03A86F}"/>
    <dgm:cxn modelId="{2C5C5133-D5B8-4CE3-AE41-58530442F54E}" srcId="{D8A46C14-E82E-4C23-8071-754BC3225185}" destId="{934C0507-C019-4900-923D-68C585FEC064}" srcOrd="2" destOrd="0" parTransId="{2B701015-A00C-4169-B308-517BF950180C}" sibTransId="{385E515A-E395-4021-901E-81C0EE596AD3}"/>
    <dgm:cxn modelId="{52C59AF6-28B6-48A3-B06E-4779AE3E7275}" srcId="{314E3536-1957-452C-BBF1-1239BF512AAE}" destId="{305D9934-E495-4D71-B45B-B5884673DA90}" srcOrd="1" destOrd="0" parTransId="{BB59B03A-3FED-47E5-BE88-FE9548774FEE}" sibTransId="{C39FBBE3-81D4-40E9-AB46-E89C115464F0}"/>
    <dgm:cxn modelId="{A887247C-5DAA-45A6-8511-A2404BDF95ED}" srcId="{934C0507-C019-4900-923D-68C585FEC064}" destId="{253178BC-3D64-4785-881A-C439BBF25212}" srcOrd="2" destOrd="0" parTransId="{593743A0-4EF9-43D3-8EFD-47074BB81EE3}" sibTransId="{7EA800FB-48E8-4EDC-A44F-D3A633B2C37E}"/>
    <dgm:cxn modelId="{AF0E5FBE-AA3E-48A7-B3D9-5AC08A350C1D}" type="presOf" srcId="{D8A46C14-E82E-4C23-8071-754BC3225185}" destId="{3CDD184D-97E1-4D3E-AA64-973D81BFB726}" srcOrd="0" destOrd="0" presId="urn:microsoft.com/office/officeart/2005/8/layout/chevron2"/>
    <dgm:cxn modelId="{D7A73849-33D9-4BDE-9DC7-C268250F5A48}" type="presOf" srcId="{6109CC77-7AD1-48D1-BFA3-06B1D18E3270}" destId="{8491D4E6-6D54-4155-826B-5ABF33913685}" srcOrd="0" destOrd="0" presId="urn:microsoft.com/office/officeart/2005/8/layout/chevron2"/>
    <dgm:cxn modelId="{9371D682-E409-4606-817D-91F58D471676}" type="presOf" srcId="{253178BC-3D64-4785-881A-C439BBF25212}" destId="{B062FDEE-33E0-4F1C-A3B9-3EF1141E1086}" srcOrd="0" destOrd="2" presId="urn:microsoft.com/office/officeart/2005/8/layout/chevron2"/>
    <dgm:cxn modelId="{29F94500-C211-44D3-AF84-F338A279351F}" type="presOf" srcId="{314E3536-1957-452C-BBF1-1239BF512AAE}" destId="{7325194A-D919-4DC6-84B8-B16497363A46}" srcOrd="0" destOrd="0" presId="urn:microsoft.com/office/officeart/2005/8/layout/chevron2"/>
    <dgm:cxn modelId="{E081677A-E32F-4D02-B7A5-AEDD82D510E3}" srcId="{D8A46C14-E82E-4C23-8071-754BC3225185}" destId="{314E3536-1957-452C-BBF1-1239BF512AAE}" srcOrd="1" destOrd="0" parTransId="{DF34261E-4A74-43BA-9B47-97A6ECF23C63}" sibTransId="{B6989B73-92DD-4B93-BEC1-F9A0A8E5D0CD}"/>
    <dgm:cxn modelId="{5284F450-8DEC-4BAB-A078-23EB2CA433E5}" type="presOf" srcId="{305D9934-E495-4D71-B45B-B5884673DA90}" destId="{8491D4E6-6D54-4155-826B-5ABF33913685}" srcOrd="0" destOrd="1" presId="urn:microsoft.com/office/officeart/2005/8/layout/chevron2"/>
    <dgm:cxn modelId="{2AB220D7-86A4-4392-8255-35D454ED49E3}" srcId="{F2C778EB-6A9E-4E33-BF86-29F900D9571C}" destId="{90C6213A-7998-4C8C-840D-A336EA785FFD}" srcOrd="0" destOrd="0" parTransId="{2F609D87-02AB-4115-AB70-6EC652AA9F60}" sibTransId="{C6106CEB-739C-43AA-9417-7729F400A728}"/>
    <dgm:cxn modelId="{53D3445A-DE0D-4631-9EB2-D17D3E34CF72}" type="presOf" srcId="{F2C778EB-6A9E-4E33-BF86-29F900D9571C}" destId="{1F7F4F25-38E4-45A9-AFA4-71635488E473}" srcOrd="0" destOrd="0" presId="urn:microsoft.com/office/officeart/2005/8/layout/chevron2"/>
    <dgm:cxn modelId="{A474D380-3FA7-44CF-B6A7-4EAC2109A71C}" type="presParOf" srcId="{3CDD184D-97E1-4D3E-AA64-973D81BFB726}" destId="{9A81A80D-735B-4397-88EE-21E6E49BC0BB}" srcOrd="0" destOrd="0" presId="urn:microsoft.com/office/officeart/2005/8/layout/chevron2"/>
    <dgm:cxn modelId="{E826C4D8-9317-4D1E-B5C2-07134D305832}" type="presParOf" srcId="{9A81A80D-735B-4397-88EE-21E6E49BC0BB}" destId="{1F7F4F25-38E4-45A9-AFA4-71635488E473}" srcOrd="0" destOrd="0" presId="urn:microsoft.com/office/officeart/2005/8/layout/chevron2"/>
    <dgm:cxn modelId="{21387605-F7A9-4CC8-82E8-36D26CB3E359}" type="presParOf" srcId="{9A81A80D-735B-4397-88EE-21E6E49BC0BB}" destId="{32B886B7-6954-49E1-8169-E35ED2C68892}" srcOrd="1" destOrd="0" presId="urn:microsoft.com/office/officeart/2005/8/layout/chevron2"/>
    <dgm:cxn modelId="{FE3FE2E6-F14B-4479-B4EC-4B879644E55B}" type="presParOf" srcId="{3CDD184D-97E1-4D3E-AA64-973D81BFB726}" destId="{BA27A71D-1F2D-46D5-9553-2B09CA5CB4D9}" srcOrd="1" destOrd="0" presId="urn:microsoft.com/office/officeart/2005/8/layout/chevron2"/>
    <dgm:cxn modelId="{3F1743D8-11A4-49A8-A12E-4393D111C216}" type="presParOf" srcId="{3CDD184D-97E1-4D3E-AA64-973D81BFB726}" destId="{010B12A0-1200-4EAB-851C-4139E8E7E602}" srcOrd="2" destOrd="0" presId="urn:microsoft.com/office/officeart/2005/8/layout/chevron2"/>
    <dgm:cxn modelId="{F02754EE-3EEF-47E3-8B5E-FCD780D96CAB}" type="presParOf" srcId="{010B12A0-1200-4EAB-851C-4139E8E7E602}" destId="{7325194A-D919-4DC6-84B8-B16497363A46}" srcOrd="0" destOrd="0" presId="urn:microsoft.com/office/officeart/2005/8/layout/chevron2"/>
    <dgm:cxn modelId="{517778A9-3BAC-4C32-A49C-A2041C330CFB}" type="presParOf" srcId="{010B12A0-1200-4EAB-851C-4139E8E7E602}" destId="{8491D4E6-6D54-4155-826B-5ABF33913685}" srcOrd="1" destOrd="0" presId="urn:microsoft.com/office/officeart/2005/8/layout/chevron2"/>
    <dgm:cxn modelId="{BEF67104-C6A5-4DE1-903F-CBCE3D39EAD7}" type="presParOf" srcId="{3CDD184D-97E1-4D3E-AA64-973D81BFB726}" destId="{D02AD870-85E1-4B92-AF66-E4278E43BF99}" srcOrd="3" destOrd="0" presId="urn:microsoft.com/office/officeart/2005/8/layout/chevron2"/>
    <dgm:cxn modelId="{4919AABD-586E-4B0E-BAE6-E44B4E35E2B9}" type="presParOf" srcId="{3CDD184D-97E1-4D3E-AA64-973D81BFB726}" destId="{D04E1962-4873-4158-84DF-3E826600F206}" srcOrd="4" destOrd="0" presId="urn:microsoft.com/office/officeart/2005/8/layout/chevron2"/>
    <dgm:cxn modelId="{23749C42-9474-4551-BB64-2705B6FB1B60}" type="presParOf" srcId="{D04E1962-4873-4158-84DF-3E826600F206}" destId="{D673151D-28CA-4CAA-BE07-FF7D539BBB5B}" srcOrd="0" destOrd="0" presId="urn:microsoft.com/office/officeart/2005/8/layout/chevron2"/>
    <dgm:cxn modelId="{14A670BD-9E16-44EA-9AC1-CFF32F7AFF5A}" type="presParOf" srcId="{D04E1962-4873-4158-84DF-3E826600F206}" destId="{B062FDEE-33E0-4F1C-A3B9-3EF1141E1086}" srcOrd="1" destOrd="0" presId="urn:microsoft.com/office/officeart/2005/8/layout/chevron2"/>
    <dgm:cxn modelId="{0BFA10B0-F2D9-4C5D-BB29-77C78FB79E34}" type="presParOf" srcId="{3CDD184D-97E1-4D3E-AA64-973D81BFB726}" destId="{1C0D5283-8BA7-4DB4-8906-16A84C249090}" srcOrd="5" destOrd="0" presId="urn:microsoft.com/office/officeart/2005/8/layout/chevron2"/>
    <dgm:cxn modelId="{2B188B11-DAC9-4D54-BD80-3CB7152F7FD4}" type="presParOf" srcId="{3CDD184D-97E1-4D3E-AA64-973D81BFB726}" destId="{6066879D-9FE1-4E67-B0A1-975E6450AE49}" srcOrd="6" destOrd="0" presId="urn:microsoft.com/office/officeart/2005/8/layout/chevron2"/>
    <dgm:cxn modelId="{4B15EC64-D9B0-45CC-BA09-BE6FF28EB2B9}" type="presParOf" srcId="{6066879D-9FE1-4E67-B0A1-975E6450AE49}" destId="{E43DB46D-2E44-4E4F-92C2-5CE50BE73FB4}" srcOrd="0" destOrd="0" presId="urn:microsoft.com/office/officeart/2005/8/layout/chevron2"/>
    <dgm:cxn modelId="{A3140591-F902-428C-8E5F-1102DDAE9F8F}" type="presParOf" srcId="{6066879D-9FE1-4E67-B0A1-975E6450AE49}" destId="{9DC89401-3D47-4F75-8534-84FA81130CE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A1D8CCB-D881-4FD3-8A87-24E9D801690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B62478D-8983-495F-B5BF-6F4039F762B0}">
      <dgm:prSet phldrT="[Text]"/>
      <dgm:spPr/>
      <dgm:t>
        <a:bodyPr/>
        <a:lstStyle/>
        <a:p>
          <a:r>
            <a:rPr lang="en-IN" dirty="0" smtClean="0"/>
            <a:t>1</a:t>
          </a:r>
          <a:endParaRPr lang="en-IN" dirty="0"/>
        </a:p>
      </dgm:t>
    </dgm:pt>
    <dgm:pt modelId="{9CFDDA0B-D77F-42F4-8E62-0379BEE5E1A1}" type="parTrans" cxnId="{5D11C34E-4015-4632-8FFD-4F05476A5A9D}">
      <dgm:prSet/>
      <dgm:spPr/>
      <dgm:t>
        <a:bodyPr/>
        <a:lstStyle/>
        <a:p>
          <a:endParaRPr lang="en-IN"/>
        </a:p>
      </dgm:t>
    </dgm:pt>
    <dgm:pt modelId="{2DB36EAE-AF11-42EA-BFFD-76A8AC88405C}" type="sibTrans" cxnId="{5D11C34E-4015-4632-8FFD-4F05476A5A9D}">
      <dgm:prSet/>
      <dgm:spPr/>
      <dgm:t>
        <a:bodyPr/>
        <a:lstStyle/>
        <a:p>
          <a:endParaRPr lang="en-IN"/>
        </a:p>
      </dgm:t>
    </dgm:pt>
    <dgm:pt modelId="{7469E625-301D-4BE3-BD05-03A6AE305EBA}">
      <dgm:prSet phldrT="[Text]"/>
      <dgm:spPr/>
      <dgm:t>
        <a:bodyPr/>
        <a:lstStyle/>
        <a:p>
          <a:r>
            <a:rPr lang="en-IN" dirty="0" smtClean="0"/>
            <a:t>Select Team</a:t>
          </a:r>
          <a:endParaRPr lang="en-IN" dirty="0"/>
        </a:p>
      </dgm:t>
    </dgm:pt>
    <dgm:pt modelId="{1236397D-35C4-4E23-A390-8CD1DAF23721}" type="parTrans" cxnId="{95529ECD-CF3A-41F1-9063-2DC5075F1783}">
      <dgm:prSet/>
      <dgm:spPr/>
      <dgm:t>
        <a:bodyPr/>
        <a:lstStyle/>
        <a:p>
          <a:endParaRPr lang="en-IN"/>
        </a:p>
      </dgm:t>
    </dgm:pt>
    <dgm:pt modelId="{32EA3770-62AE-4390-BFC0-AE88B178E7AF}" type="sibTrans" cxnId="{95529ECD-CF3A-41F1-9063-2DC5075F1783}">
      <dgm:prSet/>
      <dgm:spPr/>
      <dgm:t>
        <a:bodyPr/>
        <a:lstStyle/>
        <a:p>
          <a:endParaRPr lang="en-IN"/>
        </a:p>
      </dgm:t>
    </dgm:pt>
    <dgm:pt modelId="{FD561137-9CB9-4AAE-BDE6-DF82DECF52DC}">
      <dgm:prSet phldrT="[Text]"/>
      <dgm:spPr/>
      <dgm:t>
        <a:bodyPr/>
        <a:lstStyle/>
        <a:p>
          <a:r>
            <a:rPr lang="en-IN" dirty="0" smtClean="0"/>
            <a:t>2</a:t>
          </a:r>
          <a:endParaRPr lang="en-IN" dirty="0"/>
        </a:p>
      </dgm:t>
    </dgm:pt>
    <dgm:pt modelId="{9AF2953F-00EC-41A9-827A-EB518112DA5E}" type="parTrans" cxnId="{2312C2FF-BA43-41F2-9C43-4E85D828984E}">
      <dgm:prSet/>
      <dgm:spPr/>
      <dgm:t>
        <a:bodyPr/>
        <a:lstStyle/>
        <a:p>
          <a:endParaRPr lang="en-IN"/>
        </a:p>
      </dgm:t>
    </dgm:pt>
    <dgm:pt modelId="{8D11B29B-BF40-42B6-B80F-7415AEA2728D}" type="sibTrans" cxnId="{2312C2FF-BA43-41F2-9C43-4E85D828984E}">
      <dgm:prSet/>
      <dgm:spPr/>
      <dgm:t>
        <a:bodyPr/>
        <a:lstStyle/>
        <a:p>
          <a:endParaRPr lang="en-IN"/>
        </a:p>
      </dgm:t>
    </dgm:pt>
    <dgm:pt modelId="{6BE93174-EE8C-47C5-8436-9566B3C86CFD}">
      <dgm:prSet phldrT="[Text]"/>
      <dgm:spPr/>
      <dgm:t>
        <a:bodyPr/>
        <a:lstStyle/>
        <a:p>
          <a:r>
            <a:rPr lang="en-IN" dirty="0" smtClean="0"/>
            <a:t>List of Promoters with Select Promoters Checkbox &amp; Image Above</a:t>
          </a:r>
          <a:endParaRPr lang="en-IN" dirty="0"/>
        </a:p>
      </dgm:t>
    </dgm:pt>
    <dgm:pt modelId="{4502D965-8B8E-4FA6-94FD-EBBE9D9F1E5C}" type="parTrans" cxnId="{A75703CF-60D1-4A24-A63D-6A0CC4F76224}">
      <dgm:prSet/>
      <dgm:spPr/>
      <dgm:t>
        <a:bodyPr/>
        <a:lstStyle/>
        <a:p>
          <a:endParaRPr lang="en-IN"/>
        </a:p>
      </dgm:t>
    </dgm:pt>
    <dgm:pt modelId="{0878A01A-5DCC-4B2B-907B-CCC6417EDE33}" type="sibTrans" cxnId="{A75703CF-60D1-4A24-A63D-6A0CC4F76224}">
      <dgm:prSet/>
      <dgm:spPr/>
      <dgm:t>
        <a:bodyPr/>
        <a:lstStyle/>
        <a:p>
          <a:endParaRPr lang="en-IN"/>
        </a:p>
      </dgm:t>
    </dgm:pt>
    <dgm:pt modelId="{5294C1F9-520D-46BE-B433-4F3AF5CAF41B}">
      <dgm:prSet phldrT="[Text]"/>
      <dgm:spPr/>
      <dgm:t>
        <a:bodyPr/>
        <a:lstStyle/>
        <a:p>
          <a:r>
            <a:rPr lang="en-IN" dirty="0" smtClean="0"/>
            <a:t>3</a:t>
          </a:r>
          <a:endParaRPr lang="en-IN" dirty="0"/>
        </a:p>
      </dgm:t>
    </dgm:pt>
    <dgm:pt modelId="{37F7BEF2-5588-401A-B1AF-48EBF4CFAB10}" type="parTrans" cxnId="{AD7632E9-8965-47A1-936F-95032C13CAB2}">
      <dgm:prSet/>
      <dgm:spPr/>
      <dgm:t>
        <a:bodyPr/>
        <a:lstStyle/>
        <a:p>
          <a:endParaRPr lang="en-IN"/>
        </a:p>
      </dgm:t>
    </dgm:pt>
    <dgm:pt modelId="{B4764A23-352E-4C1D-8608-25D50F004D2A}" type="sibTrans" cxnId="{AD7632E9-8965-47A1-936F-95032C13CAB2}">
      <dgm:prSet/>
      <dgm:spPr/>
      <dgm:t>
        <a:bodyPr/>
        <a:lstStyle/>
        <a:p>
          <a:endParaRPr lang="en-IN"/>
        </a:p>
      </dgm:t>
    </dgm:pt>
    <dgm:pt modelId="{DBB7E6FA-A5E5-4752-B6A5-29DF8E2A0FBB}">
      <dgm:prSet phldrT="[Text]"/>
      <dgm:spPr/>
      <dgm:t>
        <a:bodyPr/>
        <a:lstStyle/>
        <a:p>
          <a:r>
            <a:rPr lang="en-IN" dirty="0" smtClean="0"/>
            <a:t>Submit Button – Show Next Date even if Image Not Present Check Box in all Pages to chose if Sunday or Holiday (Sometime we work even on Sunday and holiday)</a:t>
          </a:r>
          <a:endParaRPr lang="en-IN" dirty="0"/>
        </a:p>
      </dgm:t>
    </dgm:pt>
    <dgm:pt modelId="{65D80D3B-0503-47D8-8284-27D8A9500B08}" type="parTrans" cxnId="{AA72761F-92A4-46D9-A0ED-1F1D2E848FF5}">
      <dgm:prSet/>
      <dgm:spPr/>
      <dgm:t>
        <a:bodyPr/>
        <a:lstStyle/>
        <a:p>
          <a:endParaRPr lang="en-IN"/>
        </a:p>
      </dgm:t>
    </dgm:pt>
    <dgm:pt modelId="{8830DE39-4A65-4FA5-A7FF-460C7C7BADE0}" type="sibTrans" cxnId="{AA72761F-92A4-46D9-A0ED-1F1D2E848FF5}">
      <dgm:prSet/>
      <dgm:spPr/>
      <dgm:t>
        <a:bodyPr/>
        <a:lstStyle/>
        <a:p>
          <a:endParaRPr lang="en-IN"/>
        </a:p>
      </dgm:t>
    </dgm:pt>
    <dgm:pt modelId="{2EB4DCA6-E69D-4121-948D-0C5288F21E72}">
      <dgm:prSet phldrT="[Text]"/>
      <dgm:spPr/>
      <dgm:t>
        <a:bodyPr/>
        <a:lstStyle/>
        <a:p>
          <a:r>
            <a:rPr lang="en-IN" dirty="0" smtClean="0"/>
            <a:t>+ Back Button to Slide </a:t>
          </a:r>
          <a:r>
            <a:rPr lang="en-IN" dirty="0" smtClean="0"/>
            <a:t>24</a:t>
          </a:r>
          <a:endParaRPr lang="en-IN" dirty="0"/>
        </a:p>
      </dgm:t>
    </dgm:pt>
    <dgm:pt modelId="{F764C3DB-7757-4955-A5C0-B18A92E9AD3E}" type="parTrans" cxnId="{D802BB26-361C-4626-938B-86F1757F8E40}">
      <dgm:prSet/>
      <dgm:spPr/>
      <dgm:t>
        <a:bodyPr/>
        <a:lstStyle/>
        <a:p>
          <a:endParaRPr lang="en-IN"/>
        </a:p>
      </dgm:t>
    </dgm:pt>
    <dgm:pt modelId="{539ABC00-4426-4733-B977-545419200BEF}" type="sibTrans" cxnId="{D802BB26-361C-4626-938B-86F1757F8E40}">
      <dgm:prSet/>
      <dgm:spPr/>
      <dgm:t>
        <a:bodyPr/>
        <a:lstStyle/>
        <a:p>
          <a:endParaRPr lang="en-IN"/>
        </a:p>
      </dgm:t>
    </dgm:pt>
    <dgm:pt modelId="{656FE1B5-1364-4E39-A9C5-71B8A16B1AA8}">
      <dgm:prSet phldrT="[Text]"/>
      <dgm:spPr/>
      <dgm:t>
        <a:bodyPr/>
        <a:lstStyle/>
        <a:p>
          <a:r>
            <a:rPr lang="en-IN" dirty="0" smtClean="0"/>
            <a:t>Select Date (Select Month &amp; Year Only) Date shall be entered Manually</a:t>
          </a:r>
          <a:endParaRPr lang="en-IN" dirty="0"/>
        </a:p>
      </dgm:t>
    </dgm:pt>
    <dgm:pt modelId="{49706783-F86C-4E9E-B137-8884297D07C1}" type="parTrans" cxnId="{C0F4296E-E83D-479D-A10F-53F6302C89FF}">
      <dgm:prSet/>
      <dgm:spPr/>
      <dgm:t>
        <a:bodyPr/>
        <a:lstStyle/>
        <a:p>
          <a:endParaRPr lang="en-IN"/>
        </a:p>
      </dgm:t>
    </dgm:pt>
    <dgm:pt modelId="{B3B8157C-216F-46C2-8F6E-8C8088DB1CEF}" type="sibTrans" cxnId="{C0F4296E-E83D-479D-A10F-53F6302C89FF}">
      <dgm:prSet/>
      <dgm:spPr/>
      <dgm:t>
        <a:bodyPr/>
        <a:lstStyle/>
        <a:p>
          <a:endParaRPr lang="en-IN"/>
        </a:p>
      </dgm:t>
    </dgm:pt>
    <dgm:pt modelId="{7D683345-C2C2-4938-BB78-B65461EB397B}">
      <dgm:prSet phldrT="[Text]"/>
      <dgm:spPr/>
      <dgm:t>
        <a:bodyPr/>
        <a:lstStyle/>
        <a:p>
          <a:r>
            <a:rPr lang="en-IN" dirty="0" smtClean="0"/>
            <a:t>Empty Form and Image Above &amp; Enter Data</a:t>
          </a:r>
          <a:endParaRPr lang="en-IN" dirty="0"/>
        </a:p>
      </dgm:t>
    </dgm:pt>
    <dgm:pt modelId="{A4148BC5-A98E-466B-A0AC-43CECD478EE9}" type="parTrans" cxnId="{29F54AB1-5230-41F5-A2BF-6AF9A1EAB02F}">
      <dgm:prSet/>
      <dgm:spPr/>
      <dgm:t>
        <a:bodyPr/>
        <a:lstStyle/>
        <a:p>
          <a:endParaRPr lang="en-IN"/>
        </a:p>
      </dgm:t>
    </dgm:pt>
    <dgm:pt modelId="{F62365BF-1846-45DA-BA01-AC859C725C5F}" type="sibTrans" cxnId="{29F54AB1-5230-41F5-A2BF-6AF9A1EAB02F}">
      <dgm:prSet/>
      <dgm:spPr/>
      <dgm:t>
        <a:bodyPr/>
        <a:lstStyle/>
        <a:p>
          <a:endParaRPr lang="en-IN"/>
        </a:p>
      </dgm:t>
    </dgm:pt>
    <dgm:pt modelId="{DD49BE7B-1768-4E9B-B662-9CDDAD7ED661}" type="pres">
      <dgm:prSet presAssocID="{5A1D8CCB-D881-4FD3-8A87-24E9D801690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E4CAF1-5A1C-467C-8655-D58EA6997176}" type="pres">
      <dgm:prSet presAssocID="{0B62478D-8983-495F-B5BF-6F4039F762B0}" presName="composite" presStyleCnt="0"/>
      <dgm:spPr/>
    </dgm:pt>
    <dgm:pt modelId="{7BBF441D-1549-46E2-A9DD-7654E5A1EF92}" type="pres">
      <dgm:prSet presAssocID="{0B62478D-8983-495F-B5BF-6F4039F762B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170183E-36AE-4E7C-9245-DC3C041D1BA5}" type="pres">
      <dgm:prSet presAssocID="{0B62478D-8983-495F-B5BF-6F4039F762B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1ACBB80-0133-46F8-8E77-F3136E8F139F}" type="pres">
      <dgm:prSet presAssocID="{2DB36EAE-AF11-42EA-BFFD-76A8AC88405C}" presName="sp" presStyleCnt="0"/>
      <dgm:spPr/>
    </dgm:pt>
    <dgm:pt modelId="{847F2719-AB4A-4E36-8282-DA14F1DFF313}" type="pres">
      <dgm:prSet presAssocID="{FD561137-9CB9-4AAE-BDE6-DF82DECF52DC}" presName="composite" presStyleCnt="0"/>
      <dgm:spPr/>
    </dgm:pt>
    <dgm:pt modelId="{143D9FC8-C5EB-4E89-8B3E-3D067ECF8E45}" type="pres">
      <dgm:prSet presAssocID="{FD561137-9CB9-4AAE-BDE6-DF82DECF52D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5C77C4-EBEE-4C32-AF50-6D16A9C62FD8}" type="pres">
      <dgm:prSet presAssocID="{FD561137-9CB9-4AAE-BDE6-DF82DECF52D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DB9846-058A-4CB2-8ED1-169A30FF717A}" type="pres">
      <dgm:prSet presAssocID="{8D11B29B-BF40-42B6-B80F-7415AEA2728D}" presName="sp" presStyleCnt="0"/>
      <dgm:spPr/>
    </dgm:pt>
    <dgm:pt modelId="{06938557-0824-40C3-B1BB-B05BC1039D32}" type="pres">
      <dgm:prSet presAssocID="{5294C1F9-520D-46BE-B433-4F3AF5CAF41B}" presName="composite" presStyleCnt="0"/>
      <dgm:spPr/>
    </dgm:pt>
    <dgm:pt modelId="{28E8A1EE-DDF8-47E8-8B5E-D2766625DE00}" type="pres">
      <dgm:prSet presAssocID="{5294C1F9-520D-46BE-B433-4F3AF5CAF41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46E7ADF-D587-4FDF-A8CE-0B23F0DAE5FE}" type="pres">
      <dgm:prSet presAssocID="{5294C1F9-520D-46BE-B433-4F3AF5CAF41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D11C34E-4015-4632-8FFD-4F05476A5A9D}" srcId="{5A1D8CCB-D881-4FD3-8A87-24E9D8016907}" destId="{0B62478D-8983-495F-B5BF-6F4039F762B0}" srcOrd="0" destOrd="0" parTransId="{9CFDDA0B-D77F-42F4-8E62-0379BEE5E1A1}" sibTransId="{2DB36EAE-AF11-42EA-BFFD-76A8AC88405C}"/>
    <dgm:cxn modelId="{7E252F60-39B7-4A5B-818F-CF997F339E5F}" type="presOf" srcId="{5A1D8CCB-D881-4FD3-8A87-24E9D8016907}" destId="{DD49BE7B-1768-4E9B-B662-9CDDAD7ED661}" srcOrd="0" destOrd="0" presId="urn:microsoft.com/office/officeart/2005/8/layout/chevron2"/>
    <dgm:cxn modelId="{2312C2FF-BA43-41F2-9C43-4E85D828984E}" srcId="{5A1D8CCB-D881-4FD3-8A87-24E9D8016907}" destId="{FD561137-9CB9-4AAE-BDE6-DF82DECF52DC}" srcOrd="1" destOrd="0" parTransId="{9AF2953F-00EC-41A9-827A-EB518112DA5E}" sibTransId="{8D11B29B-BF40-42B6-B80F-7415AEA2728D}"/>
    <dgm:cxn modelId="{1918CDAD-D077-4128-9DA9-7ABDFEF257E4}" type="presOf" srcId="{5294C1F9-520D-46BE-B433-4F3AF5CAF41B}" destId="{28E8A1EE-DDF8-47E8-8B5E-D2766625DE00}" srcOrd="0" destOrd="0" presId="urn:microsoft.com/office/officeart/2005/8/layout/chevron2"/>
    <dgm:cxn modelId="{0FBE5486-E579-4BCF-961C-E346FFD9E656}" type="presOf" srcId="{0B62478D-8983-495F-B5BF-6F4039F762B0}" destId="{7BBF441D-1549-46E2-A9DD-7654E5A1EF92}" srcOrd="0" destOrd="0" presId="urn:microsoft.com/office/officeart/2005/8/layout/chevron2"/>
    <dgm:cxn modelId="{C70C28D2-F029-4A38-BCDB-C5047A67DE65}" type="presOf" srcId="{656FE1B5-1364-4E39-A9C5-71B8A16B1AA8}" destId="{0170183E-36AE-4E7C-9245-DC3C041D1BA5}" srcOrd="0" destOrd="1" presId="urn:microsoft.com/office/officeart/2005/8/layout/chevron2"/>
    <dgm:cxn modelId="{54B69272-CEB4-4493-9C16-4D8A46484421}" type="presOf" srcId="{DBB7E6FA-A5E5-4752-B6A5-29DF8E2A0FBB}" destId="{146E7ADF-D587-4FDF-A8CE-0B23F0DAE5FE}" srcOrd="0" destOrd="0" presId="urn:microsoft.com/office/officeart/2005/8/layout/chevron2"/>
    <dgm:cxn modelId="{D802BB26-361C-4626-938B-86F1757F8E40}" srcId="{5294C1F9-520D-46BE-B433-4F3AF5CAF41B}" destId="{2EB4DCA6-E69D-4121-948D-0C5288F21E72}" srcOrd="1" destOrd="0" parTransId="{F764C3DB-7757-4955-A5C0-B18A92E9AD3E}" sibTransId="{539ABC00-4426-4733-B977-545419200BEF}"/>
    <dgm:cxn modelId="{AA72761F-92A4-46D9-A0ED-1F1D2E848FF5}" srcId="{5294C1F9-520D-46BE-B433-4F3AF5CAF41B}" destId="{DBB7E6FA-A5E5-4752-B6A5-29DF8E2A0FBB}" srcOrd="0" destOrd="0" parTransId="{65D80D3B-0503-47D8-8284-27D8A9500B08}" sibTransId="{8830DE39-4A65-4FA5-A7FF-460C7C7BADE0}"/>
    <dgm:cxn modelId="{95529ECD-CF3A-41F1-9063-2DC5075F1783}" srcId="{0B62478D-8983-495F-B5BF-6F4039F762B0}" destId="{7469E625-301D-4BE3-BD05-03A6AE305EBA}" srcOrd="0" destOrd="0" parTransId="{1236397D-35C4-4E23-A390-8CD1DAF23721}" sibTransId="{32EA3770-62AE-4390-BFC0-AE88B178E7AF}"/>
    <dgm:cxn modelId="{1CBCC030-2A10-46D4-A183-5539C4AC1F03}" type="presOf" srcId="{2EB4DCA6-E69D-4121-948D-0C5288F21E72}" destId="{146E7ADF-D587-4FDF-A8CE-0B23F0DAE5FE}" srcOrd="0" destOrd="1" presId="urn:microsoft.com/office/officeart/2005/8/layout/chevron2"/>
    <dgm:cxn modelId="{84135C9F-4EC4-40C8-8136-E7D5EC018307}" type="presOf" srcId="{7469E625-301D-4BE3-BD05-03A6AE305EBA}" destId="{0170183E-36AE-4E7C-9245-DC3C041D1BA5}" srcOrd="0" destOrd="0" presId="urn:microsoft.com/office/officeart/2005/8/layout/chevron2"/>
    <dgm:cxn modelId="{4C1EDCB5-7B06-4F78-BDB3-FE3AEBFC18A9}" type="presOf" srcId="{FD561137-9CB9-4AAE-BDE6-DF82DECF52DC}" destId="{143D9FC8-C5EB-4E89-8B3E-3D067ECF8E45}" srcOrd="0" destOrd="0" presId="urn:microsoft.com/office/officeart/2005/8/layout/chevron2"/>
    <dgm:cxn modelId="{C0F4296E-E83D-479D-A10F-53F6302C89FF}" srcId="{0B62478D-8983-495F-B5BF-6F4039F762B0}" destId="{656FE1B5-1364-4E39-A9C5-71B8A16B1AA8}" srcOrd="1" destOrd="0" parTransId="{49706783-F86C-4E9E-B137-8884297D07C1}" sibTransId="{B3B8157C-216F-46C2-8F6E-8C8088DB1CEF}"/>
    <dgm:cxn modelId="{A75703CF-60D1-4A24-A63D-6A0CC4F76224}" srcId="{FD561137-9CB9-4AAE-BDE6-DF82DECF52DC}" destId="{6BE93174-EE8C-47C5-8436-9566B3C86CFD}" srcOrd="0" destOrd="0" parTransId="{4502D965-8B8E-4FA6-94FD-EBBE9D9F1E5C}" sibTransId="{0878A01A-5DCC-4B2B-907B-CCC6417EDE33}"/>
    <dgm:cxn modelId="{29F54AB1-5230-41F5-A2BF-6AF9A1EAB02F}" srcId="{FD561137-9CB9-4AAE-BDE6-DF82DECF52DC}" destId="{7D683345-C2C2-4938-BB78-B65461EB397B}" srcOrd="1" destOrd="0" parTransId="{A4148BC5-A98E-466B-A0AC-43CECD478EE9}" sibTransId="{F62365BF-1846-45DA-BA01-AC859C725C5F}"/>
    <dgm:cxn modelId="{AD7632E9-8965-47A1-936F-95032C13CAB2}" srcId="{5A1D8CCB-D881-4FD3-8A87-24E9D8016907}" destId="{5294C1F9-520D-46BE-B433-4F3AF5CAF41B}" srcOrd="2" destOrd="0" parTransId="{37F7BEF2-5588-401A-B1AF-48EBF4CFAB10}" sibTransId="{B4764A23-352E-4C1D-8608-25D50F004D2A}"/>
    <dgm:cxn modelId="{63FACD47-CC6D-4A3C-9C54-1BDA043EF167}" type="presOf" srcId="{6BE93174-EE8C-47C5-8436-9566B3C86CFD}" destId="{F85C77C4-EBEE-4C32-AF50-6D16A9C62FD8}" srcOrd="0" destOrd="0" presId="urn:microsoft.com/office/officeart/2005/8/layout/chevron2"/>
    <dgm:cxn modelId="{075EF528-4919-4AD4-AA1A-497611D57A27}" type="presOf" srcId="{7D683345-C2C2-4938-BB78-B65461EB397B}" destId="{F85C77C4-EBEE-4C32-AF50-6D16A9C62FD8}" srcOrd="0" destOrd="1" presId="urn:microsoft.com/office/officeart/2005/8/layout/chevron2"/>
    <dgm:cxn modelId="{9DFF363E-382C-4C1F-8B6B-325751D41FA0}" type="presParOf" srcId="{DD49BE7B-1768-4E9B-B662-9CDDAD7ED661}" destId="{97E4CAF1-5A1C-467C-8655-D58EA6997176}" srcOrd="0" destOrd="0" presId="urn:microsoft.com/office/officeart/2005/8/layout/chevron2"/>
    <dgm:cxn modelId="{0959BFCD-8015-4C79-B562-1BD9082D7969}" type="presParOf" srcId="{97E4CAF1-5A1C-467C-8655-D58EA6997176}" destId="{7BBF441D-1549-46E2-A9DD-7654E5A1EF92}" srcOrd="0" destOrd="0" presId="urn:microsoft.com/office/officeart/2005/8/layout/chevron2"/>
    <dgm:cxn modelId="{2A65CDBF-2EA9-48E8-9622-AD4E54D02188}" type="presParOf" srcId="{97E4CAF1-5A1C-467C-8655-D58EA6997176}" destId="{0170183E-36AE-4E7C-9245-DC3C041D1BA5}" srcOrd="1" destOrd="0" presId="urn:microsoft.com/office/officeart/2005/8/layout/chevron2"/>
    <dgm:cxn modelId="{5E6D1294-B555-4DF1-847D-B4B344881C67}" type="presParOf" srcId="{DD49BE7B-1768-4E9B-B662-9CDDAD7ED661}" destId="{A1ACBB80-0133-46F8-8E77-F3136E8F139F}" srcOrd="1" destOrd="0" presId="urn:microsoft.com/office/officeart/2005/8/layout/chevron2"/>
    <dgm:cxn modelId="{E3427D3C-DAB7-4357-B460-1EB035F927F4}" type="presParOf" srcId="{DD49BE7B-1768-4E9B-B662-9CDDAD7ED661}" destId="{847F2719-AB4A-4E36-8282-DA14F1DFF313}" srcOrd="2" destOrd="0" presId="urn:microsoft.com/office/officeart/2005/8/layout/chevron2"/>
    <dgm:cxn modelId="{DEE43232-987A-4AD3-B60F-0568121C89D3}" type="presParOf" srcId="{847F2719-AB4A-4E36-8282-DA14F1DFF313}" destId="{143D9FC8-C5EB-4E89-8B3E-3D067ECF8E45}" srcOrd="0" destOrd="0" presId="urn:microsoft.com/office/officeart/2005/8/layout/chevron2"/>
    <dgm:cxn modelId="{92BEB74F-654E-434C-B389-D62577085998}" type="presParOf" srcId="{847F2719-AB4A-4E36-8282-DA14F1DFF313}" destId="{F85C77C4-EBEE-4C32-AF50-6D16A9C62FD8}" srcOrd="1" destOrd="0" presId="urn:microsoft.com/office/officeart/2005/8/layout/chevron2"/>
    <dgm:cxn modelId="{52E51F7B-46C1-4E86-9537-DBD0A7357C9B}" type="presParOf" srcId="{DD49BE7B-1768-4E9B-B662-9CDDAD7ED661}" destId="{15DB9846-058A-4CB2-8ED1-169A30FF717A}" srcOrd="3" destOrd="0" presId="urn:microsoft.com/office/officeart/2005/8/layout/chevron2"/>
    <dgm:cxn modelId="{7C7CD0F7-AEA6-4DB1-9DDF-84498F000953}" type="presParOf" srcId="{DD49BE7B-1768-4E9B-B662-9CDDAD7ED661}" destId="{06938557-0824-40C3-B1BB-B05BC1039D32}" srcOrd="4" destOrd="0" presId="urn:microsoft.com/office/officeart/2005/8/layout/chevron2"/>
    <dgm:cxn modelId="{AD0765D3-9375-4DCB-8D06-877F37EDDE73}" type="presParOf" srcId="{06938557-0824-40C3-B1BB-B05BC1039D32}" destId="{28E8A1EE-DDF8-47E8-8B5E-D2766625DE00}" srcOrd="0" destOrd="0" presId="urn:microsoft.com/office/officeart/2005/8/layout/chevron2"/>
    <dgm:cxn modelId="{4A7F0D7C-9A8C-4368-A7CC-1EF41EA40147}" type="presParOf" srcId="{06938557-0824-40C3-B1BB-B05BC1039D32}" destId="{146E7ADF-D587-4FDF-A8CE-0B23F0DAE5F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A1D8CCB-D881-4FD3-8A87-24E9D801690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B62478D-8983-495F-B5BF-6F4039F762B0}">
      <dgm:prSet phldrT="[Text]"/>
      <dgm:spPr/>
      <dgm:t>
        <a:bodyPr/>
        <a:lstStyle/>
        <a:p>
          <a:r>
            <a:rPr lang="en-IN" dirty="0" smtClean="0"/>
            <a:t>1</a:t>
          </a:r>
          <a:endParaRPr lang="en-IN" dirty="0"/>
        </a:p>
      </dgm:t>
    </dgm:pt>
    <dgm:pt modelId="{9CFDDA0B-D77F-42F4-8E62-0379BEE5E1A1}" type="parTrans" cxnId="{5D11C34E-4015-4632-8FFD-4F05476A5A9D}">
      <dgm:prSet/>
      <dgm:spPr/>
      <dgm:t>
        <a:bodyPr/>
        <a:lstStyle/>
        <a:p>
          <a:endParaRPr lang="en-IN"/>
        </a:p>
      </dgm:t>
    </dgm:pt>
    <dgm:pt modelId="{2DB36EAE-AF11-42EA-BFFD-76A8AC88405C}" type="sibTrans" cxnId="{5D11C34E-4015-4632-8FFD-4F05476A5A9D}">
      <dgm:prSet/>
      <dgm:spPr/>
      <dgm:t>
        <a:bodyPr/>
        <a:lstStyle/>
        <a:p>
          <a:endParaRPr lang="en-IN"/>
        </a:p>
      </dgm:t>
    </dgm:pt>
    <dgm:pt modelId="{7469E625-301D-4BE3-BD05-03A6AE305EBA}">
      <dgm:prSet phldrT="[Text]"/>
      <dgm:spPr/>
      <dgm:t>
        <a:bodyPr/>
        <a:lstStyle/>
        <a:p>
          <a:r>
            <a:rPr lang="en-IN" dirty="0" smtClean="0"/>
            <a:t>Date – Select from Calendar or Enter Manually - Select after Received Type or Date Your Choice</a:t>
          </a:r>
          <a:endParaRPr lang="en-IN" dirty="0"/>
        </a:p>
      </dgm:t>
    </dgm:pt>
    <dgm:pt modelId="{1236397D-35C4-4E23-A390-8CD1DAF23721}" type="parTrans" cxnId="{95529ECD-CF3A-41F1-9063-2DC5075F1783}">
      <dgm:prSet/>
      <dgm:spPr/>
      <dgm:t>
        <a:bodyPr/>
        <a:lstStyle/>
        <a:p>
          <a:endParaRPr lang="en-IN"/>
        </a:p>
      </dgm:t>
    </dgm:pt>
    <dgm:pt modelId="{32EA3770-62AE-4390-BFC0-AE88B178E7AF}" type="sibTrans" cxnId="{95529ECD-CF3A-41F1-9063-2DC5075F1783}">
      <dgm:prSet/>
      <dgm:spPr/>
      <dgm:t>
        <a:bodyPr/>
        <a:lstStyle/>
        <a:p>
          <a:endParaRPr lang="en-IN"/>
        </a:p>
      </dgm:t>
    </dgm:pt>
    <dgm:pt modelId="{FD561137-9CB9-4AAE-BDE6-DF82DECF52DC}">
      <dgm:prSet phldrT="[Text]"/>
      <dgm:spPr/>
      <dgm:t>
        <a:bodyPr/>
        <a:lstStyle/>
        <a:p>
          <a:r>
            <a:rPr lang="en-IN" dirty="0" smtClean="0"/>
            <a:t>2</a:t>
          </a:r>
          <a:endParaRPr lang="en-IN" dirty="0"/>
        </a:p>
      </dgm:t>
    </dgm:pt>
    <dgm:pt modelId="{9AF2953F-00EC-41A9-827A-EB518112DA5E}" type="parTrans" cxnId="{2312C2FF-BA43-41F2-9C43-4E85D828984E}">
      <dgm:prSet/>
      <dgm:spPr/>
      <dgm:t>
        <a:bodyPr/>
        <a:lstStyle/>
        <a:p>
          <a:endParaRPr lang="en-IN"/>
        </a:p>
      </dgm:t>
    </dgm:pt>
    <dgm:pt modelId="{8D11B29B-BF40-42B6-B80F-7415AEA2728D}" type="sibTrans" cxnId="{2312C2FF-BA43-41F2-9C43-4E85D828984E}">
      <dgm:prSet/>
      <dgm:spPr/>
      <dgm:t>
        <a:bodyPr/>
        <a:lstStyle/>
        <a:p>
          <a:endParaRPr lang="en-IN"/>
        </a:p>
      </dgm:t>
    </dgm:pt>
    <dgm:pt modelId="{6BE93174-EE8C-47C5-8436-9566B3C86CFD}">
      <dgm:prSet phldrT="[Text]"/>
      <dgm:spPr/>
      <dgm:t>
        <a:bodyPr/>
        <a:lstStyle/>
        <a:p>
          <a:r>
            <a:rPr lang="en-IN" dirty="0" smtClean="0"/>
            <a:t>Select Amount / Material Received - Select after Date or Material Received  First Your Choice</a:t>
          </a:r>
          <a:endParaRPr lang="en-IN" dirty="0"/>
        </a:p>
      </dgm:t>
    </dgm:pt>
    <dgm:pt modelId="{4502D965-8B8E-4FA6-94FD-EBBE9D9F1E5C}" type="parTrans" cxnId="{A75703CF-60D1-4A24-A63D-6A0CC4F76224}">
      <dgm:prSet/>
      <dgm:spPr/>
      <dgm:t>
        <a:bodyPr/>
        <a:lstStyle/>
        <a:p>
          <a:endParaRPr lang="en-IN"/>
        </a:p>
      </dgm:t>
    </dgm:pt>
    <dgm:pt modelId="{0878A01A-5DCC-4B2B-907B-CCC6417EDE33}" type="sibTrans" cxnId="{A75703CF-60D1-4A24-A63D-6A0CC4F76224}">
      <dgm:prSet/>
      <dgm:spPr/>
      <dgm:t>
        <a:bodyPr/>
        <a:lstStyle/>
        <a:p>
          <a:endParaRPr lang="en-IN"/>
        </a:p>
      </dgm:t>
    </dgm:pt>
    <dgm:pt modelId="{5294C1F9-520D-46BE-B433-4F3AF5CAF41B}">
      <dgm:prSet phldrT="[Text]"/>
      <dgm:spPr/>
      <dgm:t>
        <a:bodyPr/>
        <a:lstStyle/>
        <a:p>
          <a:r>
            <a:rPr lang="en-IN" dirty="0" smtClean="0"/>
            <a:t>3</a:t>
          </a:r>
          <a:endParaRPr lang="en-IN" dirty="0"/>
        </a:p>
      </dgm:t>
    </dgm:pt>
    <dgm:pt modelId="{37F7BEF2-5588-401A-B1AF-48EBF4CFAB10}" type="parTrans" cxnId="{AD7632E9-8965-47A1-936F-95032C13CAB2}">
      <dgm:prSet/>
      <dgm:spPr/>
      <dgm:t>
        <a:bodyPr/>
        <a:lstStyle/>
        <a:p>
          <a:endParaRPr lang="en-IN"/>
        </a:p>
      </dgm:t>
    </dgm:pt>
    <dgm:pt modelId="{B4764A23-352E-4C1D-8608-25D50F004D2A}" type="sibTrans" cxnId="{AD7632E9-8965-47A1-936F-95032C13CAB2}">
      <dgm:prSet/>
      <dgm:spPr/>
      <dgm:t>
        <a:bodyPr/>
        <a:lstStyle/>
        <a:p>
          <a:endParaRPr lang="en-IN"/>
        </a:p>
      </dgm:t>
    </dgm:pt>
    <dgm:pt modelId="{CDCCCBF8-8276-4F30-B0BE-FC3B51B0B738}">
      <dgm:prSet phldrT="[Text]"/>
      <dgm:spPr/>
      <dgm:t>
        <a:bodyPr/>
        <a:lstStyle/>
        <a:p>
          <a:r>
            <a:rPr lang="en-IN" dirty="0" smtClean="0"/>
            <a:t>If Amount – Empty field to Fill Amount</a:t>
          </a:r>
          <a:endParaRPr lang="en-IN" dirty="0"/>
        </a:p>
      </dgm:t>
    </dgm:pt>
    <dgm:pt modelId="{8024765F-3113-4FFB-9151-B9F1F48B3B50}" type="parTrans" cxnId="{4424E007-9FCD-49F9-853C-40578FDC155D}">
      <dgm:prSet/>
      <dgm:spPr/>
      <dgm:t>
        <a:bodyPr/>
        <a:lstStyle/>
        <a:p>
          <a:endParaRPr lang="en-IN"/>
        </a:p>
      </dgm:t>
    </dgm:pt>
    <dgm:pt modelId="{250F534C-1C9A-4AE5-A297-9BAD911C64BF}" type="sibTrans" cxnId="{4424E007-9FCD-49F9-853C-40578FDC155D}">
      <dgm:prSet/>
      <dgm:spPr/>
      <dgm:t>
        <a:bodyPr/>
        <a:lstStyle/>
        <a:p>
          <a:endParaRPr lang="en-IN"/>
        </a:p>
      </dgm:t>
    </dgm:pt>
    <dgm:pt modelId="{082AC570-2D07-4F38-A6D7-6D07EFE8089E}">
      <dgm:prSet phldrT="[Text]"/>
      <dgm:spPr/>
      <dgm:t>
        <a:bodyPr/>
        <a:lstStyle/>
        <a:p>
          <a:r>
            <a:rPr lang="en-IN" dirty="0" smtClean="0"/>
            <a:t>If Material – 3 Fields with + Option to Add more materials</a:t>
          </a:r>
          <a:endParaRPr lang="en-IN" dirty="0"/>
        </a:p>
      </dgm:t>
    </dgm:pt>
    <dgm:pt modelId="{6C86678B-DD60-4C22-8EA8-15985480A7D3}" type="parTrans" cxnId="{36AFFF26-7533-4B75-B6EE-CC8B7C35CE2E}">
      <dgm:prSet/>
      <dgm:spPr/>
      <dgm:t>
        <a:bodyPr/>
        <a:lstStyle/>
        <a:p>
          <a:endParaRPr lang="en-IN"/>
        </a:p>
      </dgm:t>
    </dgm:pt>
    <dgm:pt modelId="{223ECD79-978B-42D6-AD54-4F8AC43897A2}" type="sibTrans" cxnId="{36AFFF26-7533-4B75-B6EE-CC8B7C35CE2E}">
      <dgm:prSet/>
      <dgm:spPr/>
      <dgm:t>
        <a:bodyPr/>
        <a:lstStyle/>
        <a:p>
          <a:endParaRPr lang="en-IN"/>
        </a:p>
      </dgm:t>
    </dgm:pt>
    <dgm:pt modelId="{35CFFE0F-6FD0-4197-9538-B1B95EE0CDE1}">
      <dgm:prSet phldrT="[Text]"/>
      <dgm:spPr/>
      <dgm:t>
        <a:bodyPr/>
        <a:lstStyle/>
        <a:p>
          <a:r>
            <a:rPr lang="en-IN" dirty="0" smtClean="0"/>
            <a:t>4</a:t>
          </a:r>
          <a:endParaRPr lang="en-IN" dirty="0"/>
        </a:p>
      </dgm:t>
    </dgm:pt>
    <dgm:pt modelId="{CA09D54D-9337-4771-9BC9-A658E7EDD200}" type="parTrans" cxnId="{31F6976F-98E1-4171-AA78-FE5D5CAE3873}">
      <dgm:prSet/>
      <dgm:spPr/>
      <dgm:t>
        <a:bodyPr/>
        <a:lstStyle/>
        <a:p>
          <a:endParaRPr lang="en-IN"/>
        </a:p>
      </dgm:t>
    </dgm:pt>
    <dgm:pt modelId="{76351B76-601C-43F5-9A5E-256E6983506F}" type="sibTrans" cxnId="{31F6976F-98E1-4171-AA78-FE5D5CAE3873}">
      <dgm:prSet/>
      <dgm:spPr/>
      <dgm:t>
        <a:bodyPr/>
        <a:lstStyle/>
        <a:p>
          <a:endParaRPr lang="en-IN"/>
        </a:p>
      </dgm:t>
    </dgm:pt>
    <dgm:pt modelId="{8BB097D0-8264-4D33-9210-ED1A953DAAC1}">
      <dgm:prSet phldrT="[Text]"/>
      <dgm:spPr/>
      <dgm:t>
        <a:bodyPr/>
        <a:lstStyle/>
        <a:p>
          <a:r>
            <a:rPr lang="en-IN" dirty="0" smtClean="0"/>
            <a:t>1: Material Name</a:t>
          </a:r>
          <a:endParaRPr lang="en-IN" dirty="0"/>
        </a:p>
      </dgm:t>
    </dgm:pt>
    <dgm:pt modelId="{1806BE61-53A8-4FFF-9BF6-955C7B34FCDD}" type="parTrans" cxnId="{E8157889-2C0F-4692-B873-1193F7413907}">
      <dgm:prSet/>
      <dgm:spPr/>
      <dgm:t>
        <a:bodyPr/>
        <a:lstStyle/>
        <a:p>
          <a:endParaRPr lang="en-IN"/>
        </a:p>
      </dgm:t>
    </dgm:pt>
    <dgm:pt modelId="{2B2F9766-2064-4F57-9335-C6984E7A8708}" type="sibTrans" cxnId="{E8157889-2C0F-4692-B873-1193F7413907}">
      <dgm:prSet/>
      <dgm:spPr/>
      <dgm:t>
        <a:bodyPr/>
        <a:lstStyle/>
        <a:p>
          <a:endParaRPr lang="en-IN"/>
        </a:p>
      </dgm:t>
    </dgm:pt>
    <dgm:pt modelId="{83659D15-81FA-433A-B5BC-B96A49A4CD3B}">
      <dgm:prSet phldrT="[Text]"/>
      <dgm:spPr/>
      <dgm:t>
        <a:bodyPr/>
        <a:lstStyle/>
        <a:p>
          <a:r>
            <a:rPr lang="en-IN" dirty="0" smtClean="0"/>
            <a:t>3 </a:t>
          </a:r>
          <a:r>
            <a:rPr lang="en-IN" dirty="0" err="1" smtClean="0"/>
            <a:t>Qty</a:t>
          </a:r>
          <a:endParaRPr lang="en-IN" dirty="0"/>
        </a:p>
      </dgm:t>
    </dgm:pt>
    <dgm:pt modelId="{4089DF16-1F33-42F3-A49B-945E85C2C98D}" type="parTrans" cxnId="{5547B61D-2123-4494-8729-F6AB83FAE1CF}">
      <dgm:prSet/>
      <dgm:spPr/>
      <dgm:t>
        <a:bodyPr/>
        <a:lstStyle/>
        <a:p>
          <a:endParaRPr lang="en-IN"/>
        </a:p>
      </dgm:t>
    </dgm:pt>
    <dgm:pt modelId="{BC8DF667-41F5-426D-A390-A4377FBBF103}" type="sibTrans" cxnId="{5547B61D-2123-4494-8729-F6AB83FAE1CF}">
      <dgm:prSet/>
      <dgm:spPr/>
      <dgm:t>
        <a:bodyPr/>
        <a:lstStyle/>
        <a:p>
          <a:endParaRPr lang="en-IN"/>
        </a:p>
      </dgm:t>
    </dgm:pt>
    <dgm:pt modelId="{BD5A56AE-016D-48D4-98D7-3F2C536E6DDB}">
      <dgm:prSet phldrT="[Text]"/>
      <dgm:spPr/>
      <dgm:t>
        <a:bodyPr/>
        <a:lstStyle/>
        <a:p>
          <a:r>
            <a:rPr lang="en-IN" dirty="0" smtClean="0"/>
            <a:t>4 Cost Not Mandatory</a:t>
          </a:r>
          <a:endParaRPr lang="en-IN" dirty="0"/>
        </a:p>
      </dgm:t>
    </dgm:pt>
    <dgm:pt modelId="{51790559-A7C8-4E7D-AB3A-E3E7AB925026}" type="parTrans" cxnId="{3CBCE4FC-7230-4DCE-BA3D-E7211CFBBB85}">
      <dgm:prSet/>
      <dgm:spPr/>
      <dgm:t>
        <a:bodyPr/>
        <a:lstStyle/>
        <a:p>
          <a:endParaRPr lang="en-IN"/>
        </a:p>
      </dgm:t>
    </dgm:pt>
    <dgm:pt modelId="{631CFAD0-83F9-40AE-BB5C-08101B08CA5B}" type="sibTrans" cxnId="{3CBCE4FC-7230-4DCE-BA3D-E7211CFBBB85}">
      <dgm:prSet/>
      <dgm:spPr/>
      <dgm:t>
        <a:bodyPr/>
        <a:lstStyle/>
        <a:p>
          <a:endParaRPr lang="en-IN"/>
        </a:p>
      </dgm:t>
    </dgm:pt>
    <dgm:pt modelId="{36880EF3-C3BA-4C46-ADB0-1FC9BFD2CC68}">
      <dgm:prSet phldrT="[Text]"/>
      <dgm:spPr/>
      <dgm:t>
        <a:bodyPr/>
        <a:lstStyle/>
        <a:p>
          <a:r>
            <a:rPr lang="en-IN" dirty="0" smtClean="0"/>
            <a:t>2 Material Description – Not Mandatory</a:t>
          </a:r>
          <a:endParaRPr lang="en-IN" dirty="0"/>
        </a:p>
      </dgm:t>
    </dgm:pt>
    <dgm:pt modelId="{6E6A9A4F-5931-4E4E-B01C-13A2421BAF4A}" type="parTrans" cxnId="{E2EE7D24-8715-4A7C-A9BF-E5E05A4743B9}">
      <dgm:prSet/>
      <dgm:spPr/>
      <dgm:t>
        <a:bodyPr/>
        <a:lstStyle/>
        <a:p>
          <a:endParaRPr lang="en-IN"/>
        </a:p>
      </dgm:t>
    </dgm:pt>
    <dgm:pt modelId="{45785D25-684A-4D9F-AF25-B2E868DE10D1}" type="sibTrans" cxnId="{E2EE7D24-8715-4A7C-A9BF-E5E05A4743B9}">
      <dgm:prSet/>
      <dgm:spPr/>
      <dgm:t>
        <a:bodyPr/>
        <a:lstStyle/>
        <a:p>
          <a:endParaRPr lang="en-IN"/>
        </a:p>
      </dgm:t>
    </dgm:pt>
    <dgm:pt modelId="{DD49BE7B-1768-4E9B-B662-9CDDAD7ED661}" type="pres">
      <dgm:prSet presAssocID="{5A1D8CCB-D881-4FD3-8A87-24E9D801690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E4CAF1-5A1C-467C-8655-D58EA6997176}" type="pres">
      <dgm:prSet presAssocID="{0B62478D-8983-495F-B5BF-6F4039F762B0}" presName="composite" presStyleCnt="0"/>
      <dgm:spPr/>
    </dgm:pt>
    <dgm:pt modelId="{7BBF441D-1549-46E2-A9DD-7654E5A1EF92}" type="pres">
      <dgm:prSet presAssocID="{0B62478D-8983-495F-B5BF-6F4039F762B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170183E-36AE-4E7C-9245-DC3C041D1BA5}" type="pres">
      <dgm:prSet presAssocID="{0B62478D-8983-495F-B5BF-6F4039F762B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1ACBB80-0133-46F8-8E77-F3136E8F139F}" type="pres">
      <dgm:prSet presAssocID="{2DB36EAE-AF11-42EA-BFFD-76A8AC88405C}" presName="sp" presStyleCnt="0"/>
      <dgm:spPr/>
    </dgm:pt>
    <dgm:pt modelId="{847F2719-AB4A-4E36-8282-DA14F1DFF313}" type="pres">
      <dgm:prSet presAssocID="{FD561137-9CB9-4AAE-BDE6-DF82DECF52DC}" presName="composite" presStyleCnt="0"/>
      <dgm:spPr/>
    </dgm:pt>
    <dgm:pt modelId="{143D9FC8-C5EB-4E89-8B3E-3D067ECF8E45}" type="pres">
      <dgm:prSet presAssocID="{FD561137-9CB9-4AAE-BDE6-DF82DECF52D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5C77C4-EBEE-4C32-AF50-6D16A9C62FD8}" type="pres">
      <dgm:prSet presAssocID="{FD561137-9CB9-4AAE-BDE6-DF82DECF52D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DB9846-058A-4CB2-8ED1-169A30FF717A}" type="pres">
      <dgm:prSet presAssocID="{8D11B29B-BF40-42B6-B80F-7415AEA2728D}" presName="sp" presStyleCnt="0"/>
      <dgm:spPr/>
    </dgm:pt>
    <dgm:pt modelId="{06938557-0824-40C3-B1BB-B05BC1039D32}" type="pres">
      <dgm:prSet presAssocID="{5294C1F9-520D-46BE-B433-4F3AF5CAF41B}" presName="composite" presStyleCnt="0"/>
      <dgm:spPr/>
    </dgm:pt>
    <dgm:pt modelId="{28E8A1EE-DDF8-47E8-8B5E-D2766625DE00}" type="pres">
      <dgm:prSet presAssocID="{5294C1F9-520D-46BE-B433-4F3AF5CAF41B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46E7ADF-D587-4FDF-A8CE-0B23F0DAE5FE}" type="pres">
      <dgm:prSet presAssocID="{5294C1F9-520D-46BE-B433-4F3AF5CAF41B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2FF3FC-770C-475B-AFCF-DDDFE2860947}" type="pres">
      <dgm:prSet presAssocID="{B4764A23-352E-4C1D-8608-25D50F004D2A}" presName="sp" presStyleCnt="0"/>
      <dgm:spPr/>
    </dgm:pt>
    <dgm:pt modelId="{A1566470-6476-42C6-95D1-E84C9A8D83D9}" type="pres">
      <dgm:prSet presAssocID="{35CFFE0F-6FD0-4197-9538-B1B95EE0CDE1}" presName="composite" presStyleCnt="0"/>
      <dgm:spPr/>
    </dgm:pt>
    <dgm:pt modelId="{2EF5E288-4210-49A6-80F4-8C2B399C9A4D}" type="pres">
      <dgm:prSet presAssocID="{35CFFE0F-6FD0-4197-9538-B1B95EE0CDE1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AA9C642-329C-4B29-8766-AAEF7F72BF74}" type="pres">
      <dgm:prSet presAssocID="{35CFFE0F-6FD0-4197-9538-B1B95EE0CDE1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547B61D-2123-4494-8729-F6AB83FAE1CF}" srcId="{35CFFE0F-6FD0-4197-9538-B1B95EE0CDE1}" destId="{83659D15-81FA-433A-B5BC-B96A49A4CD3B}" srcOrd="2" destOrd="0" parTransId="{4089DF16-1F33-42F3-A49B-945E85C2C98D}" sibTransId="{BC8DF667-41F5-426D-A390-A4377FBBF103}"/>
    <dgm:cxn modelId="{5D11C34E-4015-4632-8FFD-4F05476A5A9D}" srcId="{5A1D8CCB-D881-4FD3-8A87-24E9D8016907}" destId="{0B62478D-8983-495F-B5BF-6F4039F762B0}" srcOrd="0" destOrd="0" parTransId="{9CFDDA0B-D77F-42F4-8E62-0379BEE5E1A1}" sibTransId="{2DB36EAE-AF11-42EA-BFFD-76A8AC88405C}"/>
    <dgm:cxn modelId="{BA40C6FE-BFE8-424F-9B68-AA36D2BC5EEE}" type="presOf" srcId="{35CFFE0F-6FD0-4197-9538-B1B95EE0CDE1}" destId="{2EF5E288-4210-49A6-80F4-8C2B399C9A4D}" srcOrd="0" destOrd="0" presId="urn:microsoft.com/office/officeart/2005/8/layout/chevron2"/>
    <dgm:cxn modelId="{2312C2FF-BA43-41F2-9C43-4E85D828984E}" srcId="{5A1D8CCB-D881-4FD3-8A87-24E9D8016907}" destId="{FD561137-9CB9-4AAE-BDE6-DF82DECF52DC}" srcOrd="1" destOrd="0" parTransId="{9AF2953F-00EC-41A9-827A-EB518112DA5E}" sibTransId="{8D11B29B-BF40-42B6-B80F-7415AEA2728D}"/>
    <dgm:cxn modelId="{E2EE7D24-8715-4A7C-A9BF-E5E05A4743B9}" srcId="{35CFFE0F-6FD0-4197-9538-B1B95EE0CDE1}" destId="{36880EF3-C3BA-4C46-ADB0-1FC9BFD2CC68}" srcOrd="1" destOrd="0" parTransId="{6E6A9A4F-5931-4E4E-B01C-13A2421BAF4A}" sibTransId="{45785D25-684A-4D9F-AF25-B2E868DE10D1}"/>
    <dgm:cxn modelId="{7D4AA911-AED5-4632-BEAC-F94009B4B16C}" type="presOf" srcId="{36880EF3-C3BA-4C46-ADB0-1FC9BFD2CC68}" destId="{AAA9C642-329C-4B29-8766-AAEF7F72BF74}" srcOrd="0" destOrd="1" presId="urn:microsoft.com/office/officeart/2005/8/layout/chevron2"/>
    <dgm:cxn modelId="{06830B45-C768-4132-8D74-5E73264A8136}" type="presOf" srcId="{5294C1F9-520D-46BE-B433-4F3AF5CAF41B}" destId="{28E8A1EE-DDF8-47E8-8B5E-D2766625DE00}" srcOrd="0" destOrd="0" presId="urn:microsoft.com/office/officeart/2005/8/layout/chevron2"/>
    <dgm:cxn modelId="{06252498-7559-4F14-BBA7-DE1E543F216F}" type="presOf" srcId="{0B62478D-8983-495F-B5BF-6F4039F762B0}" destId="{7BBF441D-1549-46E2-A9DD-7654E5A1EF92}" srcOrd="0" destOrd="0" presId="urn:microsoft.com/office/officeart/2005/8/layout/chevron2"/>
    <dgm:cxn modelId="{36AFFF26-7533-4B75-B6EE-CC8B7C35CE2E}" srcId="{5294C1F9-520D-46BE-B433-4F3AF5CAF41B}" destId="{082AC570-2D07-4F38-A6D7-6D07EFE8089E}" srcOrd="1" destOrd="0" parTransId="{6C86678B-DD60-4C22-8EA8-15985480A7D3}" sibTransId="{223ECD79-978B-42D6-AD54-4F8AC43897A2}"/>
    <dgm:cxn modelId="{A7E2B29C-0D2F-4102-B0FA-57DF03E3FB83}" type="presOf" srcId="{082AC570-2D07-4F38-A6D7-6D07EFE8089E}" destId="{146E7ADF-D587-4FDF-A8CE-0B23F0DAE5FE}" srcOrd="0" destOrd="1" presId="urn:microsoft.com/office/officeart/2005/8/layout/chevron2"/>
    <dgm:cxn modelId="{8348DA05-52B4-4D60-A79D-E82E4820A81C}" type="presOf" srcId="{8BB097D0-8264-4D33-9210-ED1A953DAAC1}" destId="{AAA9C642-329C-4B29-8766-AAEF7F72BF74}" srcOrd="0" destOrd="0" presId="urn:microsoft.com/office/officeart/2005/8/layout/chevron2"/>
    <dgm:cxn modelId="{95529ECD-CF3A-41F1-9063-2DC5075F1783}" srcId="{0B62478D-8983-495F-B5BF-6F4039F762B0}" destId="{7469E625-301D-4BE3-BD05-03A6AE305EBA}" srcOrd="0" destOrd="0" parTransId="{1236397D-35C4-4E23-A390-8CD1DAF23721}" sibTransId="{32EA3770-62AE-4390-BFC0-AE88B178E7AF}"/>
    <dgm:cxn modelId="{31F6976F-98E1-4171-AA78-FE5D5CAE3873}" srcId="{5A1D8CCB-D881-4FD3-8A87-24E9D8016907}" destId="{35CFFE0F-6FD0-4197-9538-B1B95EE0CDE1}" srcOrd="3" destOrd="0" parTransId="{CA09D54D-9337-4771-9BC9-A658E7EDD200}" sibTransId="{76351B76-601C-43F5-9A5E-256E6983506F}"/>
    <dgm:cxn modelId="{50BA4EC4-57F4-4D43-8BB3-109B9669E643}" type="presOf" srcId="{83659D15-81FA-433A-B5BC-B96A49A4CD3B}" destId="{AAA9C642-329C-4B29-8766-AAEF7F72BF74}" srcOrd="0" destOrd="2" presId="urn:microsoft.com/office/officeart/2005/8/layout/chevron2"/>
    <dgm:cxn modelId="{F80725F1-4DBF-4F04-A72B-D453278D9092}" type="presOf" srcId="{FD561137-9CB9-4AAE-BDE6-DF82DECF52DC}" destId="{143D9FC8-C5EB-4E89-8B3E-3D067ECF8E45}" srcOrd="0" destOrd="0" presId="urn:microsoft.com/office/officeart/2005/8/layout/chevron2"/>
    <dgm:cxn modelId="{8BFB4B11-4026-4353-836B-9415A397791B}" type="presOf" srcId="{7469E625-301D-4BE3-BD05-03A6AE305EBA}" destId="{0170183E-36AE-4E7C-9245-DC3C041D1BA5}" srcOrd="0" destOrd="0" presId="urn:microsoft.com/office/officeart/2005/8/layout/chevron2"/>
    <dgm:cxn modelId="{D0C9C518-CEB5-412D-8C53-E675FCCC56B9}" type="presOf" srcId="{6BE93174-EE8C-47C5-8436-9566B3C86CFD}" destId="{F85C77C4-EBEE-4C32-AF50-6D16A9C62FD8}" srcOrd="0" destOrd="0" presId="urn:microsoft.com/office/officeart/2005/8/layout/chevron2"/>
    <dgm:cxn modelId="{E8157889-2C0F-4692-B873-1193F7413907}" srcId="{35CFFE0F-6FD0-4197-9538-B1B95EE0CDE1}" destId="{8BB097D0-8264-4D33-9210-ED1A953DAAC1}" srcOrd="0" destOrd="0" parTransId="{1806BE61-53A8-4FFF-9BF6-955C7B34FCDD}" sibTransId="{2B2F9766-2064-4F57-9335-C6984E7A8708}"/>
    <dgm:cxn modelId="{6D06EE89-87EC-4970-AC58-8AF33642CB3B}" type="presOf" srcId="{5A1D8CCB-D881-4FD3-8A87-24E9D8016907}" destId="{DD49BE7B-1768-4E9B-B662-9CDDAD7ED661}" srcOrd="0" destOrd="0" presId="urn:microsoft.com/office/officeart/2005/8/layout/chevron2"/>
    <dgm:cxn modelId="{4424E007-9FCD-49F9-853C-40578FDC155D}" srcId="{5294C1F9-520D-46BE-B433-4F3AF5CAF41B}" destId="{CDCCCBF8-8276-4F30-B0BE-FC3B51B0B738}" srcOrd="0" destOrd="0" parTransId="{8024765F-3113-4FFB-9151-B9F1F48B3B50}" sibTransId="{250F534C-1C9A-4AE5-A297-9BAD911C64BF}"/>
    <dgm:cxn modelId="{133F3671-94C1-47E3-AD60-3AB168063904}" type="presOf" srcId="{BD5A56AE-016D-48D4-98D7-3F2C536E6DDB}" destId="{AAA9C642-329C-4B29-8766-AAEF7F72BF74}" srcOrd="0" destOrd="3" presId="urn:microsoft.com/office/officeart/2005/8/layout/chevron2"/>
    <dgm:cxn modelId="{AB17848D-7A71-4E49-9205-1DAEFDBFDB55}" type="presOf" srcId="{CDCCCBF8-8276-4F30-B0BE-FC3B51B0B738}" destId="{146E7ADF-D587-4FDF-A8CE-0B23F0DAE5FE}" srcOrd="0" destOrd="0" presId="urn:microsoft.com/office/officeart/2005/8/layout/chevron2"/>
    <dgm:cxn modelId="{3CBCE4FC-7230-4DCE-BA3D-E7211CFBBB85}" srcId="{35CFFE0F-6FD0-4197-9538-B1B95EE0CDE1}" destId="{BD5A56AE-016D-48D4-98D7-3F2C536E6DDB}" srcOrd="3" destOrd="0" parTransId="{51790559-A7C8-4E7D-AB3A-E3E7AB925026}" sibTransId="{631CFAD0-83F9-40AE-BB5C-08101B08CA5B}"/>
    <dgm:cxn modelId="{A75703CF-60D1-4A24-A63D-6A0CC4F76224}" srcId="{FD561137-9CB9-4AAE-BDE6-DF82DECF52DC}" destId="{6BE93174-EE8C-47C5-8436-9566B3C86CFD}" srcOrd="0" destOrd="0" parTransId="{4502D965-8B8E-4FA6-94FD-EBBE9D9F1E5C}" sibTransId="{0878A01A-5DCC-4B2B-907B-CCC6417EDE33}"/>
    <dgm:cxn modelId="{AD7632E9-8965-47A1-936F-95032C13CAB2}" srcId="{5A1D8CCB-D881-4FD3-8A87-24E9D8016907}" destId="{5294C1F9-520D-46BE-B433-4F3AF5CAF41B}" srcOrd="2" destOrd="0" parTransId="{37F7BEF2-5588-401A-B1AF-48EBF4CFAB10}" sibTransId="{B4764A23-352E-4C1D-8608-25D50F004D2A}"/>
    <dgm:cxn modelId="{84D4D493-F07D-4356-8A9E-BFD04ED2C97F}" type="presParOf" srcId="{DD49BE7B-1768-4E9B-B662-9CDDAD7ED661}" destId="{97E4CAF1-5A1C-467C-8655-D58EA6997176}" srcOrd="0" destOrd="0" presId="urn:microsoft.com/office/officeart/2005/8/layout/chevron2"/>
    <dgm:cxn modelId="{8377ECA9-2373-4605-BB64-4D1E2A44DD85}" type="presParOf" srcId="{97E4CAF1-5A1C-467C-8655-D58EA6997176}" destId="{7BBF441D-1549-46E2-A9DD-7654E5A1EF92}" srcOrd="0" destOrd="0" presId="urn:microsoft.com/office/officeart/2005/8/layout/chevron2"/>
    <dgm:cxn modelId="{CDDE7D11-5975-4E58-8BE7-A147FE04C25C}" type="presParOf" srcId="{97E4CAF1-5A1C-467C-8655-D58EA6997176}" destId="{0170183E-36AE-4E7C-9245-DC3C041D1BA5}" srcOrd="1" destOrd="0" presId="urn:microsoft.com/office/officeart/2005/8/layout/chevron2"/>
    <dgm:cxn modelId="{5269DC49-3CF0-4FD1-9730-D55C431F9730}" type="presParOf" srcId="{DD49BE7B-1768-4E9B-B662-9CDDAD7ED661}" destId="{A1ACBB80-0133-46F8-8E77-F3136E8F139F}" srcOrd="1" destOrd="0" presId="urn:microsoft.com/office/officeart/2005/8/layout/chevron2"/>
    <dgm:cxn modelId="{48F3102F-F3B5-4B1D-8F89-560419A83CE2}" type="presParOf" srcId="{DD49BE7B-1768-4E9B-B662-9CDDAD7ED661}" destId="{847F2719-AB4A-4E36-8282-DA14F1DFF313}" srcOrd="2" destOrd="0" presId="urn:microsoft.com/office/officeart/2005/8/layout/chevron2"/>
    <dgm:cxn modelId="{80D005AF-F6C2-4AB4-8C89-5FFF2F139563}" type="presParOf" srcId="{847F2719-AB4A-4E36-8282-DA14F1DFF313}" destId="{143D9FC8-C5EB-4E89-8B3E-3D067ECF8E45}" srcOrd="0" destOrd="0" presId="urn:microsoft.com/office/officeart/2005/8/layout/chevron2"/>
    <dgm:cxn modelId="{A7BEBC25-76B3-4CEA-96AD-9D41B16A1050}" type="presParOf" srcId="{847F2719-AB4A-4E36-8282-DA14F1DFF313}" destId="{F85C77C4-EBEE-4C32-AF50-6D16A9C62FD8}" srcOrd="1" destOrd="0" presId="urn:microsoft.com/office/officeart/2005/8/layout/chevron2"/>
    <dgm:cxn modelId="{7C0E1EFA-25BA-4E8F-85F2-DCD8BF5E781B}" type="presParOf" srcId="{DD49BE7B-1768-4E9B-B662-9CDDAD7ED661}" destId="{15DB9846-058A-4CB2-8ED1-169A30FF717A}" srcOrd="3" destOrd="0" presId="urn:microsoft.com/office/officeart/2005/8/layout/chevron2"/>
    <dgm:cxn modelId="{474CD8A6-27D5-4D93-98B3-38E4CFBEA812}" type="presParOf" srcId="{DD49BE7B-1768-4E9B-B662-9CDDAD7ED661}" destId="{06938557-0824-40C3-B1BB-B05BC1039D32}" srcOrd="4" destOrd="0" presId="urn:microsoft.com/office/officeart/2005/8/layout/chevron2"/>
    <dgm:cxn modelId="{826D0A99-A334-4122-8094-FF9682CC04ED}" type="presParOf" srcId="{06938557-0824-40C3-B1BB-B05BC1039D32}" destId="{28E8A1EE-DDF8-47E8-8B5E-D2766625DE00}" srcOrd="0" destOrd="0" presId="urn:microsoft.com/office/officeart/2005/8/layout/chevron2"/>
    <dgm:cxn modelId="{26FA5945-ADA4-4B3A-96BB-71F91D466A05}" type="presParOf" srcId="{06938557-0824-40C3-B1BB-B05BC1039D32}" destId="{146E7ADF-D587-4FDF-A8CE-0B23F0DAE5FE}" srcOrd="1" destOrd="0" presId="urn:microsoft.com/office/officeart/2005/8/layout/chevron2"/>
    <dgm:cxn modelId="{7A795EAA-B74C-4023-BB57-C4BED9C808A3}" type="presParOf" srcId="{DD49BE7B-1768-4E9B-B662-9CDDAD7ED661}" destId="{4D2FF3FC-770C-475B-AFCF-DDDFE2860947}" srcOrd="5" destOrd="0" presId="urn:microsoft.com/office/officeart/2005/8/layout/chevron2"/>
    <dgm:cxn modelId="{B6B55834-E4A9-45BE-862D-BF0EAD2A36A1}" type="presParOf" srcId="{DD49BE7B-1768-4E9B-B662-9CDDAD7ED661}" destId="{A1566470-6476-42C6-95D1-E84C9A8D83D9}" srcOrd="6" destOrd="0" presId="urn:microsoft.com/office/officeart/2005/8/layout/chevron2"/>
    <dgm:cxn modelId="{9E45AA39-E081-4554-A9CC-CAFDBC198C1A}" type="presParOf" srcId="{A1566470-6476-42C6-95D1-E84C9A8D83D9}" destId="{2EF5E288-4210-49A6-80F4-8C2B399C9A4D}" srcOrd="0" destOrd="0" presId="urn:microsoft.com/office/officeart/2005/8/layout/chevron2"/>
    <dgm:cxn modelId="{1DBC1DBF-DE14-4918-AA7D-DCECFD29A683}" type="presParOf" srcId="{A1566470-6476-42C6-95D1-E84C9A8D83D9}" destId="{AAA9C642-329C-4B29-8766-AAEF7F72BF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A1D8CCB-D881-4FD3-8A87-24E9D801690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B62478D-8983-495F-B5BF-6F4039F762B0}">
      <dgm:prSet phldrT="[Text]"/>
      <dgm:spPr/>
      <dgm:t>
        <a:bodyPr/>
        <a:lstStyle/>
        <a:p>
          <a:r>
            <a:rPr lang="en-IN" dirty="0" smtClean="0"/>
            <a:t>1</a:t>
          </a:r>
          <a:endParaRPr lang="en-IN" dirty="0"/>
        </a:p>
      </dgm:t>
    </dgm:pt>
    <dgm:pt modelId="{9CFDDA0B-D77F-42F4-8E62-0379BEE5E1A1}" type="parTrans" cxnId="{5D11C34E-4015-4632-8FFD-4F05476A5A9D}">
      <dgm:prSet/>
      <dgm:spPr/>
      <dgm:t>
        <a:bodyPr/>
        <a:lstStyle/>
        <a:p>
          <a:endParaRPr lang="en-IN"/>
        </a:p>
      </dgm:t>
    </dgm:pt>
    <dgm:pt modelId="{2DB36EAE-AF11-42EA-BFFD-76A8AC88405C}" type="sibTrans" cxnId="{5D11C34E-4015-4632-8FFD-4F05476A5A9D}">
      <dgm:prSet/>
      <dgm:spPr/>
      <dgm:t>
        <a:bodyPr/>
        <a:lstStyle/>
        <a:p>
          <a:endParaRPr lang="en-IN"/>
        </a:p>
      </dgm:t>
    </dgm:pt>
    <dgm:pt modelId="{7469E625-301D-4BE3-BD05-03A6AE305EBA}">
      <dgm:prSet phldrT="[Text]"/>
      <dgm:spPr/>
      <dgm:t>
        <a:bodyPr/>
        <a:lstStyle/>
        <a:p>
          <a:r>
            <a:rPr lang="en-IN" dirty="0" smtClean="0"/>
            <a:t>Recharge / Transfer</a:t>
          </a:r>
          <a:endParaRPr lang="en-IN" dirty="0"/>
        </a:p>
      </dgm:t>
    </dgm:pt>
    <dgm:pt modelId="{1236397D-35C4-4E23-A390-8CD1DAF23721}" type="parTrans" cxnId="{95529ECD-CF3A-41F1-9063-2DC5075F1783}">
      <dgm:prSet/>
      <dgm:spPr/>
      <dgm:t>
        <a:bodyPr/>
        <a:lstStyle/>
        <a:p>
          <a:endParaRPr lang="en-IN"/>
        </a:p>
      </dgm:t>
    </dgm:pt>
    <dgm:pt modelId="{32EA3770-62AE-4390-BFC0-AE88B178E7AF}" type="sibTrans" cxnId="{95529ECD-CF3A-41F1-9063-2DC5075F1783}">
      <dgm:prSet/>
      <dgm:spPr/>
      <dgm:t>
        <a:bodyPr/>
        <a:lstStyle/>
        <a:p>
          <a:endParaRPr lang="en-IN"/>
        </a:p>
      </dgm:t>
    </dgm:pt>
    <dgm:pt modelId="{FD561137-9CB9-4AAE-BDE6-DF82DECF52DC}">
      <dgm:prSet phldrT="[Text]"/>
      <dgm:spPr/>
      <dgm:t>
        <a:bodyPr/>
        <a:lstStyle/>
        <a:p>
          <a:r>
            <a:rPr lang="en-IN" dirty="0" smtClean="0"/>
            <a:t>2</a:t>
          </a:r>
          <a:endParaRPr lang="en-IN" dirty="0"/>
        </a:p>
      </dgm:t>
    </dgm:pt>
    <dgm:pt modelId="{9AF2953F-00EC-41A9-827A-EB518112DA5E}" type="parTrans" cxnId="{2312C2FF-BA43-41F2-9C43-4E85D828984E}">
      <dgm:prSet/>
      <dgm:spPr/>
      <dgm:t>
        <a:bodyPr/>
        <a:lstStyle/>
        <a:p>
          <a:endParaRPr lang="en-IN"/>
        </a:p>
      </dgm:t>
    </dgm:pt>
    <dgm:pt modelId="{8D11B29B-BF40-42B6-B80F-7415AEA2728D}" type="sibTrans" cxnId="{2312C2FF-BA43-41F2-9C43-4E85D828984E}">
      <dgm:prSet/>
      <dgm:spPr/>
      <dgm:t>
        <a:bodyPr/>
        <a:lstStyle/>
        <a:p>
          <a:endParaRPr lang="en-IN"/>
        </a:p>
      </dgm:t>
    </dgm:pt>
    <dgm:pt modelId="{AB2943AD-F496-4A9E-91FD-56F75EB3DE67}">
      <dgm:prSet phldrT="[Text]"/>
      <dgm:spPr/>
      <dgm:t>
        <a:bodyPr/>
        <a:lstStyle/>
        <a:p>
          <a:r>
            <a:rPr lang="en-IN" dirty="0" smtClean="0"/>
            <a:t>Promoter ID – Select From Drop Down</a:t>
          </a:r>
          <a:endParaRPr lang="en-IN" dirty="0"/>
        </a:p>
      </dgm:t>
    </dgm:pt>
    <dgm:pt modelId="{29C6CE49-2501-43DB-A7DC-5BF8AD8F70DA}" type="parTrans" cxnId="{C2CC594C-2ADC-48C7-84D8-ADEBD288539C}">
      <dgm:prSet/>
      <dgm:spPr/>
      <dgm:t>
        <a:bodyPr/>
        <a:lstStyle/>
        <a:p>
          <a:endParaRPr lang="en-IN"/>
        </a:p>
      </dgm:t>
    </dgm:pt>
    <dgm:pt modelId="{87352F7F-04DF-4496-BD1F-5A225FF9F7E0}" type="sibTrans" cxnId="{C2CC594C-2ADC-48C7-84D8-ADEBD288539C}">
      <dgm:prSet/>
      <dgm:spPr/>
      <dgm:t>
        <a:bodyPr/>
        <a:lstStyle/>
        <a:p>
          <a:endParaRPr lang="en-IN"/>
        </a:p>
      </dgm:t>
    </dgm:pt>
    <dgm:pt modelId="{95954423-519F-4FF8-95DE-C0139FBE27A6}">
      <dgm:prSet phldrT="[Text]"/>
      <dgm:spPr/>
      <dgm:t>
        <a:bodyPr/>
        <a:lstStyle/>
        <a:p>
          <a:r>
            <a:rPr lang="en-IN" dirty="0" smtClean="0"/>
            <a:t>Date – Select from Calendar or Enter Manually</a:t>
          </a:r>
          <a:endParaRPr lang="en-IN" dirty="0"/>
        </a:p>
      </dgm:t>
    </dgm:pt>
    <dgm:pt modelId="{C5A2270E-B848-42FC-AF89-E3C1C9082413}" type="parTrans" cxnId="{371ED9B6-66E4-4903-BE71-72D6EA4C2E3A}">
      <dgm:prSet/>
      <dgm:spPr/>
      <dgm:t>
        <a:bodyPr/>
        <a:lstStyle/>
        <a:p>
          <a:endParaRPr lang="en-IN"/>
        </a:p>
      </dgm:t>
    </dgm:pt>
    <dgm:pt modelId="{C8631FA7-7E67-4C20-9118-A3A9D46D445A}" type="sibTrans" cxnId="{371ED9B6-66E4-4903-BE71-72D6EA4C2E3A}">
      <dgm:prSet/>
      <dgm:spPr/>
      <dgm:t>
        <a:bodyPr/>
        <a:lstStyle/>
        <a:p>
          <a:endParaRPr lang="en-IN"/>
        </a:p>
      </dgm:t>
    </dgm:pt>
    <dgm:pt modelId="{91787858-108B-4244-8300-3BD9CA41E218}">
      <dgm:prSet phldrT="[Text]"/>
      <dgm:spPr/>
      <dgm:t>
        <a:bodyPr/>
        <a:lstStyle/>
        <a:p>
          <a:r>
            <a:rPr lang="en-IN" dirty="0" smtClean="0"/>
            <a:t>Team – Select From Drop Down – If Recharge Selected</a:t>
          </a:r>
          <a:endParaRPr lang="en-IN" dirty="0"/>
        </a:p>
      </dgm:t>
    </dgm:pt>
    <dgm:pt modelId="{6EC777A8-3609-406A-910D-AABFFE7A4A70}" type="parTrans" cxnId="{2C09957F-637A-427E-9D7B-72DF6A31E4B7}">
      <dgm:prSet/>
      <dgm:spPr/>
      <dgm:t>
        <a:bodyPr/>
        <a:lstStyle/>
        <a:p>
          <a:endParaRPr lang="en-IN"/>
        </a:p>
      </dgm:t>
    </dgm:pt>
    <dgm:pt modelId="{7A281FC7-E0F4-4770-A35E-596990F5FC6E}" type="sibTrans" cxnId="{2C09957F-637A-427E-9D7B-72DF6A31E4B7}">
      <dgm:prSet/>
      <dgm:spPr/>
      <dgm:t>
        <a:bodyPr/>
        <a:lstStyle/>
        <a:p>
          <a:endParaRPr lang="en-IN"/>
        </a:p>
      </dgm:t>
    </dgm:pt>
    <dgm:pt modelId="{9FD06DD5-8CEC-41B8-AD8F-300445737D1D}">
      <dgm:prSet phldrT="[Text]"/>
      <dgm:spPr/>
      <dgm:t>
        <a:bodyPr/>
        <a:lstStyle/>
        <a:p>
          <a:r>
            <a:rPr lang="en-IN" dirty="0" smtClean="0"/>
            <a:t>Enter Recharge Amount</a:t>
          </a:r>
          <a:endParaRPr lang="en-IN" dirty="0"/>
        </a:p>
      </dgm:t>
    </dgm:pt>
    <dgm:pt modelId="{73B49066-5DC6-48A5-8B6C-AF4F0E9BA1A8}" type="parTrans" cxnId="{30AFCE26-0425-4E06-8032-E6F54D9F766F}">
      <dgm:prSet/>
      <dgm:spPr/>
      <dgm:t>
        <a:bodyPr/>
        <a:lstStyle/>
        <a:p>
          <a:endParaRPr lang="en-IN"/>
        </a:p>
      </dgm:t>
    </dgm:pt>
    <dgm:pt modelId="{C5572781-5ACA-4211-BADE-1F7D0B7DA565}" type="sibTrans" cxnId="{30AFCE26-0425-4E06-8032-E6F54D9F766F}">
      <dgm:prSet/>
      <dgm:spPr/>
      <dgm:t>
        <a:bodyPr/>
        <a:lstStyle/>
        <a:p>
          <a:endParaRPr lang="en-IN"/>
        </a:p>
      </dgm:t>
    </dgm:pt>
    <dgm:pt modelId="{8F7E328E-35DD-4CFF-ACDB-21F0E1D27389}">
      <dgm:prSet phldrT="[Text]"/>
      <dgm:spPr/>
      <dgm:t>
        <a:bodyPr/>
        <a:lstStyle/>
        <a:p>
          <a:r>
            <a:rPr lang="en-IN" dirty="0" smtClean="0"/>
            <a:t>4</a:t>
          </a:r>
          <a:endParaRPr lang="en-IN" dirty="0"/>
        </a:p>
      </dgm:t>
    </dgm:pt>
    <dgm:pt modelId="{CFAFF1DA-36EB-4369-92F8-78DBE72FDEF2}" type="parTrans" cxnId="{161E6430-E98A-473C-B3BA-21E44E6F3AF8}">
      <dgm:prSet/>
      <dgm:spPr/>
      <dgm:t>
        <a:bodyPr/>
        <a:lstStyle/>
        <a:p>
          <a:endParaRPr lang="en-IN"/>
        </a:p>
      </dgm:t>
    </dgm:pt>
    <dgm:pt modelId="{EFC132E3-10A1-45EF-A4C6-A1ADA38170AC}" type="sibTrans" cxnId="{161E6430-E98A-473C-B3BA-21E44E6F3AF8}">
      <dgm:prSet/>
      <dgm:spPr/>
      <dgm:t>
        <a:bodyPr/>
        <a:lstStyle/>
        <a:p>
          <a:endParaRPr lang="en-IN"/>
        </a:p>
      </dgm:t>
    </dgm:pt>
    <dgm:pt modelId="{4EB33A91-EBD8-47A0-8830-7744ABC75366}">
      <dgm:prSet phldrT="[Text]"/>
      <dgm:spPr/>
      <dgm:t>
        <a:bodyPr/>
        <a:lstStyle/>
        <a:p>
          <a:r>
            <a:rPr lang="en-IN" dirty="0" smtClean="0"/>
            <a:t>If Transfer Amount</a:t>
          </a:r>
          <a:endParaRPr lang="en-IN" dirty="0"/>
        </a:p>
      </dgm:t>
    </dgm:pt>
    <dgm:pt modelId="{74B851B7-2758-4090-B54B-2B2FAEA2D27B}" type="parTrans" cxnId="{5110F489-3DE9-43C8-89FC-5CC127159C1B}">
      <dgm:prSet/>
      <dgm:spPr/>
      <dgm:t>
        <a:bodyPr/>
        <a:lstStyle/>
        <a:p>
          <a:endParaRPr lang="en-IN"/>
        </a:p>
      </dgm:t>
    </dgm:pt>
    <dgm:pt modelId="{2DF0C67A-D848-4361-97D9-A72C47BC7F85}" type="sibTrans" cxnId="{5110F489-3DE9-43C8-89FC-5CC127159C1B}">
      <dgm:prSet/>
      <dgm:spPr/>
      <dgm:t>
        <a:bodyPr/>
        <a:lstStyle/>
        <a:p>
          <a:endParaRPr lang="en-IN"/>
        </a:p>
      </dgm:t>
    </dgm:pt>
    <dgm:pt modelId="{99EF1FFF-6FC2-4874-8E09-F8B8BCCA1790}">
      <dgm:prSet phldrT="[Text]"/>
      <dgm:spPr/>
      <dgm:t>
        <a:bodyPr/>
        <a:lstStyle/>
        <a:p>
          <a:r>
            <a:rPr lang="en-IN" dirty="0" smtClean="0"/>
            <a:t>Team Name – Select from Drop Down</a:t>
          </a:r>
          <a:endParaRPr lang="en-IN" dirty="0"/>
        </a:p>
      </dgm:t>
    </dgm:pt>
    <dgm:pt modelId="{3DB77C9B-8336-4B40-83FC-6726B10E283D}" type="parTrans" cxnId="{557504C5-5999-42A6-BAD2-11B420016BE4}">
      <dgm:prSet/>
      <dgm:spPr/>
      <dgm:t>
        <a:bodyPr/>
        <a:lstStyle/>
        <a:p>
          <a:endParaRPr lang="en-IN"/>
        </a:p>
      </dgm:t>
    </dgm:pt>
    <dgm:pt modelId="{8FF988FB-74CC-4CF2-B79D-C64E8F4B8B19}" type="sibTrans" cxnId="{557504C5-5999-42A6-BAD2-11B420016BE4}">
      <dgm:prSet/>
      <dgm:spPr/>
      <dgm:t>
        <a:bodyPr/>
        <a:lstStyle/>
        <a:p>
          <a:endParaRPr lang="en-IN"/>
        </a:p>
      </dgm:t>
    </dgm:pt>
    <dgm:pt modelId="{AD522F22-995E-49B3-A0D1-8098E836E234}">
      <dgm:prSet phldrT="[Text]"/>
      <dgm:spPr/>
      <dgm:t>
        <a:bodyPr/>
        <a:lstStyle/>
        <a:p>
          <a:r>
            <a:rPr lang="en-IN" dirty="0" smtClean="0"/>
            <a:t>Enter Amount – To Be Added in Amount Transferred when Generating Supervisor Attendance Report</a:t>
          </a:r>
          <a:endParaRPr lang="en-IN" dirty="0"/>
        </a:p>
      </dgm:t>
    </dgm:pt>
    <dgm:pt modelId="{2B967D5A-C908-4E18-A2B9-40B7FB3B977B}" type="parTrans" cxnId="{3EE15C6C-9BDC-4471-A6F3-39E4D813EB3E}">
      <dgm:prSet/>
      <dgm:spPr/>
      <dgm:t>
        <a:bodyPr/>
        <a:lstStyle/>
        <a:p>
          <a:endParaRPr lang="en-IN"/>
        </a:p>
      </dgm:t>
    </dgm:pt>
    <dgm:pt modelId="{9946EE4F-D1E5-40FD-BF79-AC261EACBD59}" type="sibTrans" cxnId="{3EE15C6C-9BDC-4471-A6F3-39E4D813EB3E}">
      <dgm:prSet/>
      <dgm:spPr/>
      <dgm:t>
        <a:bodyPr/>
        <a:lstStyle/>
        <a:p>
          <a:endParaRPr lang="en-IN"/>
        </a:p>
      </dgm:t>
    </dgm:pt>
    <dgm:pt modelId="{CCC41A95-E10D-42E9-9275-9E49FB8AF62F}">
      <dgm:prSet phldrT="[Text]"/>
      <dgm:spPr/>
      <dgm:t>
        <a:bodyPr/>
        <a:lstStyle/>
        <a:p>
          <a:r>
            <a:rPr lang="en-IN" dirty="0" smtClean="0"/>
            <a:t>Purpose – Manually Entry</a:t>
          </a:r>
          <a:endParaRPr lang="en-IN" dirty="0"/>
        </a:p>
      </dgm:t>
    </dgm:pt>
    <dgm:pt modelId="{E7F64D21-173F-48B1-9153-809FEFF136E4}" type="parTrans" cxnId="{0D43D1D9-BB60-4C2C-97AF-EF524289DE56}">
      <dgm:prSet/>
      <dgm:spPr/>
      <dgm:t>
        <a:bodyPr/>
        <a:lstStyle/>
        <a:p>
          <a:endParaRPr lang="en-IN"/>
        </a:p>
      </dgm:t>
    </dgm:pt>
    <dgm:pt modelId="{B26FD2E0-E378-4B96-BF2A-BEA8471E8ABE}" type="sibTrans" cxnId="{0D43D1D9-BB60-4C2C-97AF-EF524289DE56}">
      <dgm:prSet/>
      <dgm:spPr/>
      <dgm:t>
        <a:bodyPr/>
        <a:lstStyle/>
        <a:p>
          <a:endParaRPr lang="en-IN"/>
        </a:p>
      </dgm:t>
    </dgm:pt>
    <dgm:pt modelId="{9DE973E1-858E-41FF-AB48-DB9A74C929B2}">
      <dgm:prSet phldrT="[Text]"/>
      <dgm:spPr/>
      <dgm:t>
        <a:bodyPr/>
        <a:lstStyle/>
        <a:p>
          <a:r>
            <a:rPr lang="en-IN" dirty="0" smtClean="0"/>
            <a:t>If Recharge – Go to Sr. No. 2 else One More Selection – Amount / Material</a:t>
          </a:r>
          <a:endParaRPr lang="en-IN" dirty="0"/>
        </a:p>
      </dgm:t>
    </dgm:pt>
    <dgm:pt modelId="{72EDEFE0-1D13-447A-A065-233C6BB5A63E}" type="parTrans" cxnId="{2694D187-5C94-4D10-AFE4-CABA04CB8CCF}">
      <dgm:prSet/>
      <dgm:spPr/>
      <dgm:t>
        <a:bodyPr/>
        <a:lstStyle/>
        <a:p>
          <a:endParaRPr lang="en-IN"/>
        </a:p>
      </dgm:t>
    </dgm:pt>
    <dgm:pt modelId="{BC03D532-4A97-4AE2-A715-4B9FFF73F3D0}" type="sibTrans" cxnId="{2694D187-5C94-4D10-AFE4-CABA04CB8CCF}">
      <dgm:prSet/>
      <dgm:spPr/>
      <dgm:t>
        <a:bodyPr/>
        <a:lstStyle/>
        <a:p>
          <a:endParaRPr lang="en-IN"/>
        </a:p>
      </dgm:t>
    </dgm:pt>
    <dgm:pt modelId="{CDCCCBF8-8276-4F30-B0BE-FC3B51B0B738}">
      <dgm:prSet phldrT="[Text]"/>
      <dgm:spPr/>
      <dgm:t>
        <a:bodyPr/>
        <a:lstStyle/>
        <a:p>
          <a:r>
            <a:rPr lang="en-IN" dirty="0" smtClean="0"/>
            <a:t>Display Mobile No.</a:t>
          </a:r>
          <a:endParaRPr lang="en-IN" dirty="0"/>
        </a:p>
      </dgm:t>
    </dgm:pt>
    <dgm:pt modelId="{250F534C-1C9A-4AE5-A297-9BAD911C64BF}" type="sibTrans" cxnId="{4424E007-9FCD-49F9-853C-40578FDC155D}">
      <dgm:prSet/>
      <dgm:spPr/>
      <dgm:t>
        <a:bodyPr/>
        <a:lstStyle/>
        <a:p>
          <a:endParaRPr lang="en-IN"/>
        </a:p>
      </dgm:t>
    </dgm:pt>
    <dgm:pt modelId="{8024765F-3113-4FFB-9151-B9F1F48B3B50}" type="parTrans" cxnId="{4424E007-9FCD-49F9-853C-40578FDC155D}">
      <dgm:prSet/>
      <dgm:spPr/>
      <dgm:t>
        <a:bodyPr/>
        <a:lstStyle/>
        <a:p>
          <a:endParaRPr lang="en-IN"/>
        </a:p>
      </dgm:t>
    </dgm:pt>
    <dgm:pt modelId="{5294C1F9-520D-46BE-B433-4F3AF5CAF41B}">
      <dgm:prSet phldrT="[Text]"/>
      <dgm:spPr/>
      <dgm:t>
        <a:bodyPr/>
        <a:lstStyle/>
        <a:p>
          <a:r>
            <a:rPr lang="en-IN" dirty="0" smtClean="0"/>
            <a:t>3</a:t>
          </a:r>
          <a:endParaRPr lang="en-IN" dirty="0"/>
        </a:p>
      </dgm:t>
    </dgm:pt>
    <dgm:pt modelId="{B4764A23-352E-4C1D-8608-25D50F004D2A}" type="sibTrans" cxnId="{AD7632E9-8965-47A1-936F-95032C13CAB2}">
      <dgm:prSet/>
      <dgm:spPr/>
      <dgm:t>
        <a:bodyPr/>
        <a:lstStyle/>
        <a:p>
          <a:endParaRPr lang="en-IN"/>
        </a:p>
      </dgm:t>
    </dgm:pt>
    <dgm:pt modelId="{37F7BEF2-5588-401A-B1AF-48EBF4CFAB10}" type="parTrans" cxnId="{AD7632E9-8965-47A1-936F-95032C13CAB2}">
      <dgm:prSet/>
      <dgm:spPr/>
      <dgm:t>
        <a:bodyPr/>
        <a:lstStyle/>
        <a:p>
          <a:endParaRPr lang="en-IN"/>
        </a:p>
      </dgm:t>
    </dgm:pt>
    <dgm:pt modelId="{EB26EC52-C9DF-48E1-B77F-5A023FA6AFD2}">
      <dgm:prSet phldrT="[Text]"/>
      <dgm:spPr/>
      <dgm:t>
        <a:bodyPr/>
        <a:lstStyle/>
        <a:p>
          <a:r>
            <a:rPr lang="en-IN" dirty="0" smtClean="0"/>
            <a:t>5</a:t>
          </a:r>
          <a:endParaRPr lang="en-IN" dirty="0"/>
        </a:p>
      </dgm:t>
    </dgm:pt>
    <dgm:pt modelId="{5F1F5E5A-5632-4E7F-ACCA-27130E83CB50}" type="parTrans" cxnId="{FC6BD68B-F92D-4A51-A71D-1E6ACEE52AD6}">
      <dgm:prSet/>
      <dgm:spPr/>
      <dgm:t>
        <a:bodyPr/>
        <a:lstStyle/>
        <a:p>
          <a:endParaRPr lang="en-IN"/>
        </a:p>
      </dgm:t>
    </dgm:pt>
    <dgm:pt modelId="{95D6806D-C620-4717-8D0F-08822FED4B0F}" type="sibTrans" cxnId="{FC6BD68B-F92D-4A51-A71D-1E6ACEE52AD6}">
      <dgm:prSet/>
      <dgm:spPr/>
      <dgm:t>
        <a:bodyPr/>
        <a:lstStyle/>
        <a:p>
          <a:endParaRPr lang="en-IN"/>
        </a:p>
      </dgm:t>
    </dgm:pt>
    <dgm:pt modelId="{8D0F03BB-EDD9-4B7A-8EC0-CEDED6AE5B9D}">
      <dgm:prSet phldrT="[Text]"/>
      <dgm:spPr/>
      <dgm:t>
        <a:bodyPr/>
        <a:lstStyle/>
        <a:p>
          <a:r>
            <a:rPr lang="en-IN" dirty="0" smtClean="0"/>
            <a:t>If Material Selected</a:t>
          </a:r>
          <a:endParaRPr lang="en-IN" dirty="0"/>
        </a:p>
      </dgm:t>
    </dgm:pt>
    <dgm:pt modelId="{A8B97BFE-BE09-415A-A937-356E439FD8AE}" type="parTrans" cxnId="{6CF69FFD-F3CE-4EAC-8118-FF4FD8150D7D}">
      <dgm:prSet/>
      <dgm:spPr/>
      <dgm:t>
        <a:bodyPr/>
        <a:lstStyle/>
        <a:p>
          <a:endParaRPr lang="en-IN"/>
        </a:p>
      </dgm:t>
    </dgm:pt>
    <dgm:pt modelId="{6581E26B-B927-4A43-8A72-B9826567EBC4}" type="sibTrans" cxnId="{6CF69FFD-F3CE-4EAC-8118-FF4FD8150D7D}">
      <dgm:prSet/>
      <dgm:spPr/>
      <dgm:t>
        <a:bodyPr/>
        <a:lstStyle/>
        <a:p>
          <a:endParaRPr lang="en-IN"/>
        </a:p>
      </dgm:t>
    </dgm:pt>
    <dgm:pt modelId="{AA496CC7-DE85-4A8D-9A4A-E9DFD37BBB6E}">
      <dgm:prSet phldrT="[Text]"/>
      <dgm:spPr/>
      <dgm:t>
        <a:bodyPr/>
        <a:lstStyle/>
        <a:p>
          <a:r>
            <a:rPr lang="en-IN" dirty="0" smtClean="0"/>
            <a:t>Item Name</a:t>
          </a:r>
          <a:endParaRPr lang="en-IN" dirty="0"/>
        </a:p>
      </dgm:t>
    </dgm:pt>
    <dgm:pt modelId="{E30C8330-8E49-4EC3-B824-D0D8FA16BC89}" type="parTrans" cxnId="{2D86CFA9-49A7-4C2F-9333-475098537630}">
      <dgm:prSet/>
      <dgm:spPr/>
      <dgm:t>
        <a:bodyPr/>
        <a:lstStyle/>
        <a:p>
          <a:endParaRPr lang="en-IN"/>
        </a:p>
      </dgm:t>
    </dgm:pt>
    <dgm:pt modelId="{620D1606-8E2F-450D-8E2B-4CCC8B1B4E20}" type="sibTrans" cxnId="{2D86CFA9-49A7-4C2F-9333-475098537630}">
      <dgm:prSet/>
      <dgm:spPr/>
      <dgm:t>
        <a:bodyPr/>
        <a:lstStyle/>
        <a:p>
          <a:endParaRPr lang="en-IN"/>
        </a:p>
      </dgm:t>
    </dgm:pt>
    <dgm:pt modelId="{C262D725-9CDC-4038-BB1C-BAADE5EA0FF0}">
      <dgm:prSet phldrT="[Text]"/>
      <dgm:spPr/>
      <dgm:t>
        <a:bodyPr/>
        <a:lstStyle/>
        <a:p>
          <a:r>
            <a:rPr lang="en-IN" dirty="0" smtClean="0"/>
            <a:t>Item Description</a:t>
          </a:r>
          <a:endParaRPr lang="en-IN" dirty="0"/>
        </a:p>
      </dgm:t>
    </dgm:pt>
    <dgm:pt modelId="{C20978D1-B298-4D95-BC2B-E38A597BA05C}" type="parTrans" cxnId="{AEA4F0CA-639E-43AD-913C-3CBEB7B7E4DC}">
      <dgm:prSet/>
      <dgm:spPr/>
      <dgm:t>
        <a:bodyPr/>
        <a:lstStyle/>
        <a:p>
          <a:endParaRPr lang="en-IN"/>
        </a:p>
      </dgm:t>
    </dgm:pt>
    <dgm:pt modelId="{86D6A83E-10D8-4CDF-8A72-7BC52DEAFF50}" type="sibTrans" cxnId="{AEA4F0CA-639E-43AD-913C-3CBEB7B7E4DC}">
      <dgm:prSet/>
      <dgm:spPr/>
      <dgm:t>
        <a:bodyPr/>
        <a:lstStyle/>
        <a:p>
          <a:endParaRPr lang="en-IN"/>
        </a:p>
      </dgm:t>
    </dgm:pt>
    <dgm:pt modelId="{A9ADB395-99A0-48FF-86A7-7348FEF6FE11}">
      <dgm:prSet phldrT="[Text]"/>
      <dgm:spPr/>
      <dgm:t>
        <a:bodyPr/>
        <a:lstStyle/>
        <a:p>
          <a:r>
            <a:rPr lang="en-IN" dirty="0" err="1" smtClean="0"/>
            <a:t>Qty</a:t>
          </a:r>
          <a:endParaRPr lang="en-IN" dirty="0"/>
        </a:p>
      </dgm:t>
    </dgm:pt>
    <dgm:pt modelId="{0166541A-607E-4282-957B-85D7F3D6D33E}" type="parTrans" cxnId="{505940AE-DBEF-47D4-9622-FFAB4F9DC0B6}">
      <dgm:prSet/>
      <dgm:spPr/>
      <dgm:t>
        <a:bodyPr/>
        <a:lstStyle/>
        <a:p>
          <a:endParaRPr lang="en-IN"/>
        </a:p>
      </dgm:t>
    </dgm:pt>
    <dgm:pt modelId="{410F8E8D-49C5-4328-A0C3-8186A51B452E}" type="sibTrans" cxnId="{505940AE-DBEF-47D4-9622-FFAB4F9DC0B6}">
      <dgm:prSet/>
      <dgm:spPr/>
      <dgm:t>
        <a:bodyPr/>
        <a:lstStyle/>
        <a:p>
          <a:endParaRPr lang="en-IN"/>
        </a:p>
      </dgm:t>
    </dgm:pt>
    <dgm:pt modelId="{EB94B3C0-3C0B-4F7A-8F19-E57E777C2041}">
      <dgm:prSet phldrT="[Text]"/>
      <dgm:spPr/>
      <dgm:t>
        <a:bodyPr/>
        <a:lstStyle/>
        <a:p>
          <a:r>
            <a:rPr lang="en-IN" dirty="0" smtClean="0"/>
            <a:t>Cost – Not Mandatory</a:t>
          </a:r>
          <a:endParaRPr lang="en-IN" dirty="0"/>
        </a:p>
      </dgm:t>
    </dgm:pt>
    <dgm:pt modelId="{3989068D-BE7B-4644-9949-2250F99C4CBE}" type="parTrans" cxnId="{24E7A8D7-BEB3-474A-9367-524E3B6C9054}">
      <dgm:prSet/>
      <dgm:spPr/>
      <dgm:t>
        <a:bodyPr/>
        <a:lstStyle/>
        <a:p>
          <a:endParaRPr lang="en-IN"/>
        </a:p>
      </dgm:t>
    </dgm:pt>
    <dgm:pt modelId="{22317D0E-3CFE-4943-A9F2-4F0FE220FB52}" type="sibTrans" cxnId="{24E7A8D7-BEB3-474A-9367-524E3B6C9054}">
      <dgm:prSet/>
      <dgm:spPr/>
      <dgm:t>
        <a:bodyPr/>
        <a:lstStyle/>
        <a:p>
          <a:endParaRPr lang="en-IN"/>
        </a:p>
      </dgm:t>
    </dgm:pt>
    <dgm:pt modelId="{DD49BE7B-1768-4E9B-B662-9CDDAD7ED661}" type="pres">
      <dgm:prSet presAssocID="{5A1D8CCB-D881-4FD3-8A87-24E9D801690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E4CAF1-5A1C-467C-8655-D58EA6997176}" type="pres">
      <dgm:prSet presAssocID="{0B62478D-8983-495F-B5BF-6F4039F762B0}" presName="composite" presStyleCnt="0"/>
      <dgm:spPr/>
    </dgm:pt>
    <dgm:pt modelId="{7BBF441D-1549-46E2-A9DD-7654E5A1EF92}" type="pres">
      <dgm:prSet presAssocID="{0B62478D-8983-495F-B5BF-6F4039F762B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170183E-36AE-4E7C-9245-DC3C041D1BA5}" type="pres">
      <dgm:prSet presAssocID="{0B62478D-8983-495F-B5BF-6F4039F762B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1ACBB80-0133-46F8-8E77-F3136E8F139F}" type="pres">
      <dgm:prSet presAssocID="{2DB36EAE-AF11-42EA-BFFD-76A8AC88405C}" presName="sp" presStyleCnt="0"/>
      <dgm:spPr/>
    </dgm:pt>
    <dgm:pt modelId="{847F2719-AB4A-4E36-8282-DA14F1DFF313}" type="pres">
      <dgm:prSet presAssocID="{FD561137-9CB9-4AAE-BDE6-DF82DECF52DC}" presName="composite" presStyleCnt="0"/>
      <dgm:spPr/>
    </dgm:pt>
    <dgm:pt modelId="{143D9FC8-C5EB-4E89-8B3E-3D067ECF8E45}" type="pres">
      <dgm:prSet presAssocID="{FD561137-9CB9-4AAE-BDE6-DF82DECF52D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5C77C4-EBEE-4C32-AF50-6D16A9C62FD8}" type="pres">
      <dgm:prSet presAssocID="{FD561137-9CB9-4AAE-BDE6-DF82DECF52D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DB9846-058A-4CB2-8ED1-169A30FF717A}" type="pres">
      <dgm:prSet presAssocID="{8D11B29B-BF40-42B6-B80F-7415AEA2728D}" presName="sp" presStyleCnt="0"/>
      <dgm:spPr/>
    </dgm:pt>
    <dgm:pt modelId="{06938557-0824-40C3-B1BB-B05BC1039D32}" type="pres">
      <dgm:prSet presAssocID="{5294C1F9-520D-46BE-B433-4F3AF5CAF41B}" presName="composite" presStyleCnt="0"/>
      <dgm:spPr/>
    </dgm:pt>
    <dgm:pt modelId="{28E8A1EE-DDF8-47E8-8B5E-D2766625DE00}" type="pres">
      <dgm:prSet presAssocID="{5294C1F9-520D-46BE-B433-4F3AF5CAF41B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46E7ADF-D587-4FDF-A8CE-0B23F0DAE5FE}" type="pres">
      <dgm:prSet presAssocID="{5294C1F9-520D-46BE-B433-4F3AF5CAF41B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2FF3FC-770C-475B-AFCF-DDDFE2860947}" type="pres">
      <dgm:prSet presAssocID="{B4764A23-352E-4C1D-8608-25D50F004D2A}" presName="sp" presStyleCnt="0"/>
      <dgm:spPr/>
    </dgm:pt>
    <dgm:pt modelId="{F649A726-86F0-4271-A181-99E57B3BCAC7}" type="pres">
      <dgm:prSet presAssocID="{8F7E328E-35DD-4CFF-ACDB-21F0E1D27389}" presName="composite" presStyleCnt="0"/>
      <dgm:spPr/>
    </dgm:pt>
    <dgm:pt modelId="{126F0BD6-6168-4FC3-916E-23605B33B161}" type="pres">
      <dgm:prSet presAssocID="{8F7E328E-35DD-4CFF-ACDB-21F0E1D27389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8C8582-CD18-4E11-9C6B-7C418D419FAB}" type="pres">
      <dgm:prSet presAssocID="{8F7E328E-35DD-4CFF-ACDB-21F0E1D27389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C97720-A2E3-4B8A-99B6-FE40AFF7D31C}" type="pres">
      <dgm:prSet presAssocID="{EFC132E3-10A1-45EF-A4C6-A1ADA38170AC}" presName="sp" presStyleCnt="0"/>
      <dgm:spPr/>
    </dgm:pt>
    <dgm:pt modelId="{966B718B-A56E-42E4-B5FC-1A2E396F2232}" type="pres">
      <dgm:prSet presAssocID="{EB26EC52-C9DF-48E1-B77F-5A023FA6AFD2}" presName="composite" presStyleCnt="0"/>
      <dgm:spPr/>
    </dgm:pt>
    <dgm:pt modelId="{3A638A79-5C25-461C-A14B-028C3DCC5AF7}" type="pres">
      <dgm:prSet presAssocID="{EB26EC52-C9DF-48E1-B77F-5A023FA6AFD2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FBB7F3A-ED6A-4A47-91A3-5536121118AC}" type="pres">
      <dgm:prSet presAssocID="{EB26EC52-C9DF-48E1-B77F-5A023FA6AFD2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0AFCE26-0425-4E06-8032-E6F54D9F766F}" srcId="{5294C1F9-520D-46BE-B433-4F3AF5CAF41B}" destId="{9FD06DD5-8CEC-41B8-AD8F-300445737D1D}" srcOrd="1" destOrd="0" parTransId="{73B49066-5DC6-48A5-8B6C-AF4F0E9BA1A8}" sibTransId="{C5572781-5ACA-4211-BADE-1F7D0B7DA565}"/>
    <dgm:cxn modelId="{1BCF2B9A-00BE-457B-9935-1B5FD6268A0D}" type="presOf" srcId="{C262D725-9CDC-4038-BB1C-BAADE5EA0FF0}" destId="{4FBB7F3A-ED6A-4A47-91A3-5536121118AC}" srcOrd="0" destOrd="2" presId="urn:microsoft.com/office/officeart/2005/8/layout/chevron2"/>
    <dgm:cxn modelId="{24E7A8D7-BEB3-474A-9367-524E3B6C9054}" srcId="{EB26EC52-C9DF-48E1-B77F-5A023FA6AFD2}" destId="{EB94B3C0-3C0B-4F7A-8F19-E57E777C2041}" srcOrd="4" destOrd="0" parTransId="{3989068D-BE7B-4644-9949-2250F99C4CBE}" sibTransId="{22317D0E-3CFE-4943-A9F2-4F0FE220FB52}"/>
    <dgm:cxn modelId="{95529ECD-CF3A-41F1-9063-2DC5075F1783}" srcId="{0B62478D-8983-495F-B5BF-6F4039F762B0}" destId="{7469E625-301D-4BE3-BD05-03A6AE305EBA}" srcOrd="1" destOrd="0" parTransId="{1236397D-35C4-4E23-A390-8CD1DAF23721}" sibTransId="{32EA3770-62AE-4390-BFC0-AE88B178E7AF}"/>
    <dgm:cxn modelId="{EC6BD601-21CB-4D4C-ABB6-89AC89E4F10A}" type="presOf" srcId="{8D0F03BB-EDD9-4B7A-8EC0-CEDED6AE5B9D}" destId="{4FBB7F3A-ED6A-4A47-91A3-5536121118AC}" srcOrd="0" destOrd="0" presId="urn:microsoft.com/office/officeart/2005/8/layout/chevron2"/>
    <dgm:cxn modelId="{371ED9B6-66E4-4903-BE71-72D6EA4C2E3A}" srcId="{0B62478D-8983-495F-B5BF-6F4039F762B0}" destId="{95954423-519F-4FF8-95DE-C0139FBE27A6}" srcOrd="0" destOrd="0" parTransId="{C5A2270E-B848-42FC-AF89-E3C1C9082413}" sibTransId="{C8631FA7-7E67-4C20-9118-A3A9D46D445A}"/>
    <dgm:cxn modelId="{D9C9FC85-8602-4DDF-9E7B-3385692A96C5}" type="presOf" srcId="{5A1D8CCB-D881-4FD3-8A87-24E9D8016907}" destId="{DD49BE7B-1768-4E9B-B662-9CDDAD7ED661}" srcOrd="0" destOrd="0" presId="urn:microsoft.com/office/officeart/2005/8/layout/chevron2"/>
    <dgm:cxn modelId="{265D38F4-470C-4382-B5EA-26656083DC1D}" type="presOf" srcId="{5294C1F9-520D-46BE-B433-4F3AF5CAF41B}" destId="{28E8A1EE-DDF8-47E8-8B5E-D2766625DE00}" srcOrd="0" destOrd="0" presId="urn:microsoft.com/office/officeart/2005/8/layout/chevron2"/>
    <dgm:cxn modelId="{151B07AD-7840-4FBE-8AAF-845CBADFBA63}" type="presOf" srcId="{9DE973E1-858E-41FF-AB48-DB9A74C929B2}" destId="{0170183E-36AE-4E7C-9245-DC3C041D1BA5}" srcOrd="0" destOrd="2" presId="urn:microsoft.com/office/officeart/2005/8/layout/chevron2"/>
    <dgm:cxn modelId="{2C09957F-637A-427E-9D7B-72DF6A31E4B7}" srcId="{FD561137-9CB9-4AAE-BDE6-DF82DECF52DC}" destId="{91787858-108B-4244-8300-3BD9CA41E218}" srcOrd="0" destOrd="0" parTransId="{6EC777A8-3609-406A-910D-AABFFE7A4A70}" sibTransId="{7A281FC7-E0F4-4770-A35E-596990F5FC6E}"/>
    <dgm:cxn modelId="{5110F489-3DE9-43C8-89FC-5CC127159C1B}" srcId="{8F7E328E-35DD-4CFF-ACDB-21F0E1D27389}" destId="{4EB33A91-EBD8-47A0-8830-7744ABC75366}" srcOrd="0" destOrd="0" parTransId="{74B851B7-2758-4090-B54B-2B2FAEA2D27B}" sibTransId="{2DF0C67A-D848-4361-97D9-A72C47BC7F85}"/>
    <dgm:cxn modelId="{CF721A2D-34A3-4E5D-99B7-1163FEB9335D}" type="presOf" srcId="{91787858-108B-4244-8300-3BD9CA41E218}" destId="{F85C77C4-EBEE-4C32-AF50-6D16A9C62FD8}" srcOrd="0" destOrd="0" presId="urn:microsoft.com/office/officeart/2005/8/layout/chevron2"/>
    <dgm:cxn modelId="{9FBE1F21-E11E-44C6-BF5E-553B502976EC}" type="presOf" srcId="{CDCCCBF8-8276-4F30-B0BE-FC3B51B0B738}" destId="{146E7ADF-D587-4FDF-A8CE-0B23F0DAE5FE}" srcOrd="0" destOrd="0" presId="urn:microsoft.com/office/officeart/2005/8/layout/chevron2"/>
    <dgm:cxn modelId="{2342E847-2483-4290-9E39-899BE66FBD49}" type="presOf" srcId="{9FD06DD5-8CEC-41B8-AD8F-300445737D1D}" destId="{146E7ADF-D587-4FDF-A8CE-0B23F0DAE5FE}" srcOrd="0" destOrd="1" presId="urn:microsoft.com/office/officeart/2005/8/layout/chevron2"/>
    <dgm:cxn modelId="{93B0D03E-915D-44E9-B0D9-03EFF4AE08F1}" type="presOf" srcId="{AA496CC7-DE85-4A8D-9A4A-E9DFD37BBB6E}" destId="{4FBB7F3A-ED6A-4A47-91A3-5536121118AC}" srcOrd="0" destOrd="1" presId="urn:microsoft.com/office/officeart/2005/8/layout/chevron2"/>
    <dgm:cxn modelId="{557504C5-5999-42A6-BAD2-11B420016BE4}" srcId="{8F7E328E-35DD-4CFF-ACDB-21F0E1D27389}" destId="{99EF1FFF-6FC2-4874-8E09-F8B8BCCA1790}" srcOrd="1" destOrd="0" parTransId="{3DB77C9B-8336-4B40-83FC-6726B10E283D}" sibTransId="{8FF988FB-74CC-4CF2-B79D-C64E8F4B8B19}"/>
    <dgm:cxn modelId="{6A5E1BFD-41E7-4745-9B03-5C5184A06DF0}" type="presOf" srcId="{99EF1FFF-6FC2-4874-8E09-F8B8BCCA1790}" destId="{F88C8582-CD18-4E11-9C6B-7C418D419FAB}" srcOrd="0" destOrd="1" presId="urn:microsoft.com/office/officeart/2005/8/layout/chevron2"/>
    <dgm:cxn modelId="{45840551-823B-476E-99F2-F8133B52CD66}" type="presOf" srcId="{4EB33A91-EBD8-47A0-8830-7744ABC75366}" destId="{F88C8582-CD18-4E11-9C6B-7C418D419FAB}" srcOrd="0" destOrd="0" presId="urn:microsoft.com/office/officeart/2005/8/layout/chevron2"/>
    <dgm:cxn modelId="{CFCB6485-E2C9-42D4-985F-D0510AB2E545}" type="presOf" srcId="{8F7E328E-35DD-4CFF-ACDB-21F0E1D27389}" destId="{126F0BD6-6168-4FC3-916E-23605B33B161}" srcOrd="0" destOrd="0" presId="urn:microsoft.com/office/officeart/2005/8/layout/chevron2"/>
    <dgm:cxn modelId="{AD7632E9-8965-47A1-936F-95032C13CAB2}" srcId="{5A1D8CCB-D881-4FD3-8A87-24E9D8016907}" destId="{5294C1F9-520D-46BE-B433-4F3AF5CAF41B}" srcOrd="2" destOrd="0" parTransId="{37F7BEF2-5588-401A-B1AF-48EBF4CFAB10}" sibTransId="{B4764A23-352E-4C1D-8608-25D50F004D2A}"/>
    <dgm:cxn modelId="{161E6430-E98A-473C-B3BA-21E44E6F3AF8}" srcId="{5A1D8CCB-D881-4FD3-8A87-24E9D8016907}" destId="{8F7E328E-35DD-4CFF-ACDB-21F0E1D27389}" srcOrd="3" destOrd="0" parTransId="{CFAFF1DA-36EB-4369-92F8-78DBE72FDEF2}" sibTransId="{EFC132E3-10A1-45EF-A4C6-A1ADA38170AC}"/>
    <dgm:cxn modelId="{7EBAD24B-B794-447E-A321-23C8CDAEACF0}" type="presOf" srcId="{0B62478D-8983-495F-B5BF-6F4039F762B0}" destId="{7BBF441D-1549-46E2-A9DD-7654E5A1EF92}" srcOrd="0" destOrd="0" presId="urn:microsoft.com/office/officeart/2005/8/layout/chevron2"/>
    <dgm:cxn modelId="{EFC76FBE-9195-4260-8FCE-3FA3E4B55301}" type="presOf" srcId="{A9ADB395-99A0-48FF-86A7-7348FEF6FE11}" destId="{4FBB7F3A-ED6A-4A47-91A3-5536121118AC}" srcOrd="0" destOrd="3" presId="urn:microsoft.com/office/officeart/2005/8/layout/chevron2"/>
    <dgm:cxn modelId="{AEA4F0CA-639E-43AD-913C-3CBEB7B7E4DC}" srcId="{EB26EC52-C9DF-48E1-B77F-5A023FA6AFD2}" destId="{C262D725-9CDC-4038-BB1C-BAADE5EA0FF0}" srcOrd="2" destOrd="0" parTransId="{C20978D1-B298-4D95-BC2B-E38A597BA05C}" sibTransId="{86D6A83E-10D8-4CDF-8A72-7BC52DEAFF50}"/>
    <dgm:cxn modelId="{3CACAF35-773C-432D-AE1C-9CC7D1EAF7C8}" type="presOf" srcId="{AB2943AD-F496-4A9E-91FD-56F75EB3DE67}" destId="{F85C77C4-EBEE-4C32-AF50-6D16A9C62FD8}" srcOrd="0" destOrd="1" presId="urn:microsoft.com/office/officeart/2005/8/layout/chevron2"/>
    <dgm:cxn modelId="{4424E007-9FCD-49F9-853C-40578FDC155D}" srcId="{5294C1F9-520D-46BE-B433-4F3AF5CAF41B}" destId="{CDCCCBF8-8276-4F30-B0BE-FC3B51B0B738}" srcOrd="0" destOrd="0" parTransId="{8024765F-3113-4FFB-9151-B9F1F48B3B50}" sibTransId="{250F534C-1C9A-4AE5-A297-9BAD911C64BF}"/>
    <dgm:cxn modelId="{887EFF15-3991-4747-8928-A64B3A98BA4D}" type="presOf" srcId="{7469E625-301D-4BE3-BD05-03A6AE305EBA}" destId="{0170183E-36AE-4E7C-9245-DC3C041D1BA5}" srcOrd="0" destOrd="1" presId="urn:microsoft.com/office/officeart/2005/8/layout/chevron2"/>
    <dgm:cxn modelId="{2D86CFA9-49A7-4C2F-9333-475098537630}" srcId="{EB26EC52-C9DF-48E1-B77F-5A023FA6AFD2}" destId="{AA496CC7-DE85-4A8D-9A4A-E9DFD37BBB6E}" srcOrd="1" destOrd="0" parTransId="{E30C8330-8E49-4EC3-B824-D0D8FA16BC89}" sibTransId="{620D1606-8E2F-450D-8E2B-4CCC8B1B4E20}"/>
    <dgm:cxn modelId="{39DCB21D-0976-43C0-961F-91D6856ED29A}" type="presOf" srcId="{CCC41A95-E10D-42E9-9275-9E49FB8AF62F}" destId="{F88C8582-CD18-4E11-9C6B-7C418D419FAB}" srcOrd="0" destOrd="3" presId="urn:microsoft.com/office/officeart/2005/8/layout/chevron2"/>
    <dgm:cxn modelId="{C2CC594C-2ADC-48C7-84D8-ADEBD288539C}" srcId="{FD561137-9CB9-4AAE-BDE6-DF82DECF52DC}" destId="{AB2943AD-F496-4A9E-91FD-56F75EB3DE67}" srcOrd="1" destOrd="0" parTransId="{29C6CE49-2501-43DB-A7DC-5BF8AD8F70DA}" sibTransId="{87352F7F-04DF-4496-BD1F-5A225FF9F7E0}"/>
    <dgm:cxn modelId="{2312C2FF-BA43-41F2-9C43-4E85D828984E}" srcId="{5A1D8CCB-D881-4FD3-8A87-24E9D8016907}" destId="{FD561137-9CB9-4AAE-BDE6-DF82DECF52DC}" srcOrd="1" destOrd="0" parTransId="{9AF2953F-00EC-41A9-827A-EB518112DA5E}" sibTransId="{8D11B29B-BF40-42B6-B80F-7415AEA2728D}"/>
    <dgm:cxn modelId="{6CF69FFD-F3CE-4EAC-8118-FF4FD8150D7D}" srcId="{EB26EC52-C9DF-48E1-B77F-5A023FA6AFD2}" destId="{8D0F03BB-EDD9-4B7A-8EC0-CEDED6AE5B9D}" srcOrd="0" destOrd="0" parTransId="{A8B97BFE-BE09-415A-A937-356E439FD8AE}" sibTransId="{6581E26B-B927-4A43-8A72-B9826567EBC4}"/>
    <dgm:cxn modelId="{89CC6398-1CDF-4D0E-AFA3-D47D8300CC7B}" type="presOf" srcId="{EB26EC52-C9DF-48E1-B77F-5A023FA6AFD2}" destId="{3A638A79-5C25-461C-A14B-028C3DCC5AF7}" srcOrd="0" destOrd="0" presId="urn:microsoft.com/office/officeart/2005/8/layout/chevron2"/>
    <dgm:cxn modelId="{DB14D2A8-2CA4-4A2E-9F2B-08DCCC39E7BB}" type="presOf" srcId="{EB94B3C0-3C0B-4F7A-8F19-E57E777C2041}" destId="{4FBB7F3A-ED6A-4A47-91A3-5536121118AC}" srcOrd="0" destOrd="4" presId="urn:microsoft.com/office/officeart/2005/8/layout/chevron2"/>
    <dgm:cxn modelId="{5D11C34E-4015-4632-8FFD-4F05476A5A9D}" srcId="{5A1D8CCB-D881-4FD3-8A87-24E9D8016907}" destId="{0B62478D-8983-495F-B5BF-6F4039F762B0}" srcOrd="0" destOrd="0" parTransId="{9CFDDA0B-D77F-42F4-8E62-0379BEE5E1A1}" sibTransId="{2DB36EAE-AF11-42EA-BFFD-76A8AC88405C}"/>
    <dgm:cxn modelId="{226B0FD2-EFCB-44CE-81D6-3B9831E25D14}" type="presOf" srcId="{95954423-519F-4FF8-95DE-C0139FBE27A6}" destId="{0170183E-36AE-4E7C-9245-DC3C041D1BA5}" srcOrd="0" destOrd="0" presId="urn:microsoft.com/office/officeart/2005/8/layout/chevron2"/>
    <dgm:cxn modelId="{2694D187-5C94-4D10-AFE4-CABA04CB8CCF}" srcId="{0B62478D-8983-495F-B5BF-6F4039F762B0}" destId="{9DE973E1-858E-41FF-AB48-DB9A74C929B2}" srcOrd="2" destOrd="0" parTransId="{72EDEFE0-1D13-447A-A065-233C6BB5A63E}" sibTransId="{BC03D532-4A97-4AE2-A715-4B9FFF73F3D0}"/>
    <dgm:cxn modelId="{CB01DBD1-2B54-4D05-B257-9A05D09AD9FC}" type="presOf" srcId="{AD522F22-995E-49B3-A0D1-8098E836E234}" destId="{F88C8582-CD18-4E11-9C6B-7C418D419FAB}" srcOrd="0" destOrd="2" presId="urn:microsoft.com/office/officeart/2005/8/layout/chevron2"/>
    <dgm:cxn modelId="{505940AE-DBEF-47D4-9622-FFAB4F9DC0B6}" srcId="{EB26EC52-C9DF-48E1-B77F-5A023FA6AFD2}" destId="{A9ADB395-99A0-48FF-86A7-7348FEF6FE11}" srcOrd="3" destOrd="0" parTransId="{0166541A-607E-4282-957B-85D7F3D6D33E}" sibTransId="{410F8E8D-49C5-4328-A0C3-8186A51B452E}"/>
    <dgm:cxn modelId="{FC6BD68B-F92D-4A51-A71D-1E6ACEE52AD6}" srcId="{5A1D8CCB-D881-4FD3-8A87-24E9D8016907}" destId="{EB26EC52-C9DF-48E1-B77F-5A023FA6AFD2}" srcOrd="4" destOrd="0" parTransId="{5F1F5E5A-5632-4E7F-ACCA-27130E83CB50}" sibTransId="{95D6806D-C620-4717-8D0F-08822FED4B0F}"/>
    <dgm:cxn modelId="{B20B4F96-D88A-4BA6-ADB6-279304111E39}" type="presOf" srcId="{FD561137-9CB9-4AAE-BDE6-DF82DECF52DC}" destId="{143D9FC8-C5EB-4E89-8B3E-3D067ECF8E45}" srcOrd="0" destOrd="0" presId="urn:microsoft.com/office/officeart/2005/8/layout/chevron2"/>
    <dgm:cxn modelId="{3EE15C6C-9BDC-4471-A6F3-39E4D813EB3E}" srcId="{8F7E328E-35DD-4CFF-ACDB-21F0E1D27389}" destId="{AD522F22-995E-49B3-A0D1-8098E836E234}" srcOrd="2" destOrd="0" parTransId="{2B967D5A-C908-4E18-A2B9-40B7FB3B977B}" sibTransId="{9946EE4F-D1E5-40FD-BF79-AC261EACBD59}"/>
    <dgm:cxn modelId="{0D43D1D9-BB60-4C2C-97AF-EF524289DE56}" srcId="{8F7E328E-35DD-4CFF-ACDB-21F0E1D27389}" destId="{CCC41A95-E10D-42E9-9275-9E49FB8AF62F}" srcOrd="3" destOrd="0" parTransId="{E7F64D21-173F-48B1-9153-809FEFF136E4}" sibTransId="{B26FD2E0-E378-4B96-BF2A-BEA8471E8ABE}"/>
    <dgm:cxn modelId="{6A4DBEDD-F86F-4E31-9534-1E0FC62C1184}" type="presParOf" srcId="{DD49BE7B-1768-4E9B-B662-9CDDAD7ED661}" destId="{97E4CAF1-5A1C-467C-8655-D58EA6997176}" srcOrd="0" destOrd="0" presId="urn:microsoft.com/office/officeart/2005/8/layout/chevron2"/>
    <dgm:cxn modelId="{4F8D0D5A-F84E-46CD-85FC-E8B5DA50657E}" type="presParOf" srcId="{97E4CAF1-5A1C-467C-8655-D58EA6997176}" destId="{7BBF441D-1549-46E2-A9DD-7654E5A1EF92}" srcOrd="0" destOrd="0" presId="urn:microsoft.com/office/officeart/2005/8/layout/chevron2"/>
    <dgm:cxn modelId="{B5C325F0-D290-4170-B9E7-5AB337B2723C}" type="presParOf" srcId="{97E4CAF1-5A1C-467C-8655-D58EA6997176}" destId="{0170183E-36AE-4E7C-9245-DC3C041D1BA5}" srcOrd="1" destOrd="0" presId="urn:microsoft.com/office/officeart/2005/8/layout/chevron2"/>
    <dgm:cxn modelId="{D032AA3F-D342-402D-9736-B6E62CB1716D}" type="presParOf" srcId="{DD49BE7B-1768-4E9B-B662-9CDDAD7ED661}" destId="{A1ACBB80-0133-46F8-8E77-F3136E8F139F}" srcOrd="1" destOrd="0" presId="urn:microsoft.com/office/officeart/2005/8/layout/chevron2"/>
    <dgm:cxn modelId="{F9676DC6-F8BF-41F2-AB2A-73A6672CFD92}" type="presParOf" srcId="{DD49BE7B-1768-4E9B-B662-9CDDAD7ED661}" destId="{847F2719-AB4A-4E36-8282-DA14F1DFF313}" srcOrd="2" destOrd="0" presId="urn:microsoft.com/office/officeart/2005/8/layout/chevron2"/>
    <dgm:cxn modelId="{7AE399B7-D623-4B6B-AACD-4804FEB61324}" type="presParOf" srcId="{847F2719-AB4A-4E36-8282-DA14F1DFF313}" destId="{143D9FC8-C5EB-4E89-8B3E-3D067ECF8E45}" srcOrd="0" destOrd="0" presId="urn:microsoft.com/office/officeart/2005/8/layout/chevron2"/>
    <dgm:cxn modelId="{E1106FE9-221A-47E3-92F4-C9396907A4B5}" type="presParOf" srcId="{847F2719-AB4A-4E36-8282-DA14F1DFF313}" destId="{F85C77C4-EBEE-4C32-AF50-6D16A9C62FD8}" srcOrd="1" destOrd="0" presId="urn:microsoft.com/office/officeart/2005/8/layout/chevron2"/>
    <dgm:cxn modelId="{93F94FC0-C24D-484A-9663-9F884CAE691F}" type="presParOf" srcId="{DD49BE7B-1768-4E9B-B662-9CDDAD7ED661}" destId="{15DB9846-058A-4CB2-8ED1-169A30FF717A}" srcOrd="3" destOrd="0" presId="urn:microsoft.com/office/officeart/2005/8/layout/chevron2"/>
    <dgm:cxn modelId="{7FC209FB-5536-41D6-A732-29FEFA935849}" type="presParOf" srcId="{DD49BE7B-1768-4E9B-B662-9CDDAD7ED661}" destId="{06938557-0824-40C3-B1BB-B05BC1039D32}" srcOrd="4" destOrd="0" presId="urn:microsoft.com/office/officeart/2005/8/layout/chevron2"/>
    <dgm:cxn modelId="{20B616A9-4623-467E-A76E-892EA13988CF}" type="presParOf" srcId="{06938557-0824-40C3-B1BB-B05BC1039D32}" destId="{28E8A1EE-DDF8-47E8-8B5E-D2766625DE00}" srcOrd="0" destOrd="0" presId="urn:microsoft.com/office/officeart/2005/8/layout/chevron2"/>
    <dgm:cxn modelId="{9E9ED7A0-261B-4860-96DB-ED915984575E}" type="presParOf" srcId="{06938557-0824-40C3-B1BB-B05BC1039D32}" destId="{146E7ADF-D587-4FDF-A8CE-0B23F0DAE5FE}" srcOrd="1" destOrd="0" presId="urn:microsoft.com/office/officeart/2005/8/layout/chevron2"/>
    <dgm:cxn modelId="{10FEE7BB-6039-4D6A-BB04-85607A6799C9}" type="presParOf" srcId="{DD49BE7B-1768-4E9B-B662-9CDDAD7ED661}" destId="{4D2FF3FC-770C-475B-AFCF-DDDFE2860947}" srcOrd="5" destOrd="0" presId="urn:microsoft.com/office/officeart/2005/8/layout/chevron2"/>
    <dgm:cxn modelId="{8BE18778-F0B0-4FA4-A3EA-D41728D98380}" type="presParOf" srcId="{DD49BE7B-1768-4E9B-B662-9CDDAD7ED661}" destId="{F649A726-86F0-4271-A181-99E57B3BCAC7}" srcOrd="6" destOrd="0" presId="urn:microsoft.com/office/officeart/2005/8/layout/chevron2"/>
    <dgm:cxn modelId="{7556A774-593E-4D04-B18D-091151D94A67}" type="presParOf" srcId="{F649A726-86F0-4271-A181-99E57B3BCAC7}" destId="{126F0BD6-6168-4FC3-916E-23605B33B161}" srcOrd="0" destOrd="0" presId="urn:microsoft.com/office/officeart/2005/8/layout/chevron2"/>
    <dgm:cxn modelId="{0B781938-7B9F-476D-8E23-A1BFD32BFE92}" type="presParOf" srcId="{F649A726-86F0-4271-A181-99E57B3BCAC7}" destId="{F88C8582-CD18-4E11-9C6B-7C418D419FAB}" srcOrd="1" destOrd="0" presId="urn:microsoft.com/office/officeart/2005/8/layout/chevron2"/>
    <dgm:cxn modelId="{3CE53265-7527-49F2-84E0-0C1D3FB0C29C}" type="presParOf" srcId="{DD49BE7B-1768-4E9B-B662-9CDDAD7ED661}" destId="{3DC97720-A2E3-4B8A-99B6-FE40AFF7D31C}" srcOrd="7" destOrd="0" presId="urn:microsoft.com/office/officeart/2005/8/layout/chevron2"/>
    <dgm:cxn modelId="{A65C0B2C-4A34-4CE5-B1ED-6EDCC1F0EC1E}" type="presParOf" srcId="{DD49BE7B-1768-4E9B-B662-9CDDAD7ED661}" destId="{966B718B-A56E-42E4-B5FC-1A2E396F2232}" srcOrd="8" destOrd="0" presId="urn:microsoft.com/office/officeart/2005/8/layout/chevron2"/>
    <dgm:cxn modelId="{877B0113-C1DB-40A5-8A1A-99FC3BFA1151}" type="presParOf" srcId="{966B718B-A56E-42E4-B5FC-1A2E396F2232}" destId="{3A638A79-5C25-461C-A14B-028C3DCC5AF7}" srcOrd="0" destOrd="0" presId="urn:microsoft.com/office/officeart/2005/8/layout/chevron2"/>
    <dgm:cxn modelId="{59A5C8D4-7F3C-44CF-A614-2F14DC9C944C}" type="presParOf" srcId="{966B718B-A56E-42E4-B5FC-1A2E396F2232}" destId="{4FBB7F3A-ED6A-4A47-91A3-5536121118A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A1D8CCB-D881-4FD3-8A87-24E9D801690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B62478D-8983-495F-B5BF-6F4039F762B0}">
      <dgm:prSet phldrT="[Text]"/>
      <dgm:spPr/>
      <dgm:t>
        <a:bodyPr/>
        <a:lstStyle/>
        <a:p>
          <a:r>
            <a:rPr lang="en-IN" dirty="0" smtClean="0"/>
            <a:t>1</a:t>
          </a:r>
          <a:endParaRPr lang="en-IN" dirty="0"/>
        </a:p>
      </dgm:t>
    </dgm:pt>
    <dgm:pt modelId="{9CFDDA0B-D77F-42F4-8E62-0379BEE5E1A1}" type="parTrans" cxnId="{5D11C34E-4015-4632-8FFD-4F05476A5A9D}">
      <dgm:prSet/>
      <dgm:spPr/>
      <dgm:t>
        <a:bodyPr/>
        <a:lstStyle/>
        <a:p>
          <a:endParaRPr lang="en-IN"/>
        </a:p>
      </dgm:t>
    </dgm:pt>
    <dgm:pt modelId="{2DB36EAE-AF11-42EA-BFFD-76A8AC88405C}" type="sibTrans" cxnId="{5D11C34E-4015-4632-8FFD-4F05476A5A9D}">
      <dgm:prSet/>
      <dgm:spPr/>
      <dgm:t>
        <a:bodyPr/>
        <a:lstStyle/>
        <a:p>
          <a:endParaRPr lang="en-IN"/>
        </a:p>
      </dgm:t>
    </dgm:pt>
    <dgm:pt modelId="{E98DD072-E8A5-41A5-8DCA-31BF35699A6B}">
      <dgm:prSet phldrT="[Text]"/>
      <dgm:spPr/>
      <dgm:t>
        <a:bodyPr/>
        <a:lstStyle/>
        <a:p>
          <a:r>
            <a:rPr lang="en-IN" dirty="0" smtClean="0"/>
            <a:t>Invoice Number</a:t>
          </a:r>
          <a:endParaRPr lang="en-IN" dirty="0"/>
        </a:p>
      </dgm:t>
    </dgm:pt>
    <dgm:pt modelId="{CDCD0322-E0F4-419F-A9F2-2340F92CC7E8}" type="parTrans" cxnId="{BFF2C4C1-C436-4DEA-906C-3E32ECEC541A}">
      <dgm:prSet/>
      <dgm:spPr/>
      <dgm:t>
        <a:bodyPr/>
        <a:lstStyle/>
        <a:p>
          <a:endParaRPr lang="en-IN"/>
        </a:p>
      </dgm:t>
    </dgm:pt>
    <dgm:pt modelId="{B59F5995-FC46-4E6D-9B9E-1A8E6901045A}" type="sibTrans" cxnId="{BFF2C4C1-C436-4DEA-906C-3E32ECEC541A}">
      <dgm:prSet/>
      <dgm:spPr/>
      <dgm:t>
        <a:bodyPr/>
        <a:lstStyle/>
        <a:p>
          <a:endParaRPr lang="en-IN"/>
        </a:p>
      </dgm:t>
    </dgm:pt>
    <dgm:pt modelId="{34F728E7-325D-4F27-A925-ED24894AB046}">
      <dgm:prSet phldrT="[Text]"/>
      <dgm:spPr/>
      <dgm:t>
        <a:bodyPr/>
        <a:lstStyle/>
        <a:p>
          <a:r>
            <a:rPr lang="en-IN" dirty="0" smtClean="0"/>
            <a:t>Date</a:t>
          </a:r>
          <a:endParaRPr lang="en-IN" dirty="0"/>
        </a:p>
      </dgm:t>
    </dgm:pt>
    <dgm:pt modelId="{2A843AAF-1E13-4AFE-B6C2-B35BEFB10C88}" type="parTrans" cxnId="{FA9FD9DA-A0DF-42E4-AEC4-AD22A93D7BE1}">
      <dgm:prSet/>
      <dgm:spPr/>
      <dgm:t>
        <a:bodyPr/>
        <a:lstStyle/>
        <a:p>
          <a:endParaRPr lang="en-IN"/>
        </a:p>
      </dgm:t>
    </dgm:pt>
    <dgm:pt modelId="{DABB3464-37C8-46AE-819B-F747A943A503}" type="sibTrans" cxnId="{FA9FD9DA-A0DF-42E4-AEC4-AD22A93D7BE1}">
      <dgm:prSet/>
      <dgm:spPr/>
      <dgm:t>
        <a:bodyPr/>
        <a:lstStyle/>
        <a:p>
          <a:endParaRPr lang="en-IN"/>
        </a:p>
      </dgm:t>
    </dgm:pt>
    <dgm:pt modelId="{034F5C45-5A04-416C-8589-C9BAF1A061D8}">
      <dgm:prSet phldrT="[Text]"/>
      <dgm:spPr/>
      <dgm:t>
        <a:bodyPr/>
        <a:lstStyle/>
        <a:p>
          <a:r>
            <a:rPr lang="en-IN" dirty="0" smtClean="0"/>
            <a:t>2</a:t>
          </a:r>
          <a:endParaRPr lang="en-IN" dirty="0"/>
        </a:p>
      </dgm:t>
    </dgm:pt>
    <dgm:pt modelId="{BEC744F5-816B-49B9-B722-A3E30D871063}" type="parTrans" cxnId="{2440650C-9353-467D-B440-E756EA6940FE}">
      <dgm:prSet/>
      <dgm:spPr/>
      <dgm:t>
        <a:bodyPr/>
        <a:lstStyle/>
        <a:p>
          <a:endParaRPr lang="en-IN"/>
        </a:p>
      </dgm:t>
    </dgm:pt>
    <dgm:pt modelId="{F928BF99-6431-46D1-B8F9-EAF646A7AB81}" type="sibTrans" cxnId="{2440650C-9353-467D-B440-E756EA6940FE}">
      <dgm:prSet/>
      <dgm:spPr/>
      <dgm:t>
        <a:bodyPr/>
        <a:lstStyle/>
        <a:p>
          <a:endParaRPr lang="en-IN"/>
        </a:p>
      </dgm:t>
    </dgm:pt>
    <dgm:pt modelId="{3FCA0208-FF11-45FB-96CA-D08B965AC5BF}">
      <dgm:prSet phldrT="[Text]"/>
      <dgm:spPr/>
      <dgm:t>
        <a:bodyPr/>
        <a:lstStyle/>
        <a:p>
          <a:r>
            <a:rPr lang="en-IN" dirty="0" smtClean="0"/>
            <a:t>Select Product</a:t>
          </a:r>
          <a:endParaRPr lang="en-IN" dirty="0"/>
        </a:p>
      </dgm:t>
    </dgm:pt>
    <dgm:pt modelId="{537E9984-D05B-455C-BC63-3099758D17DE}" type="parTrans" cxnId="{43D3724E-6AFA-41DB-80B2-126AC8969A51}">
      <dgm:prSet/>
      <dgm:spPr/>
      <dgm:t>
        <a:bodyPr/>
        <a:lstStyle/>
        <a:p>
          <a:endParaRPr lang="en-IN"/>
        </a:p>
      </dgm:t>
    </dgm:pt>
    <dgm:pt modelId="{3CC76125-441B-401D-B8C4-2B5F76E70C59}" type="sibTrans" cxnId="{43D3724E-6AFA-41DB-80B2-126AC8969A51}">
      <dgm:prSet/>
      <dgm:spPr/>
      <dgm:t>
        <a:bodyPr/>
        <a:lstStyle/>
        <a:p>
          <a:endParaRPr lang="en-IN"/>
        </a:p>
      </dgm:t>
    </dgm:pt>
    <dgm:pt modelId="{F25225C5-C1FA-431A-A0DC-8020790A6DC0}">
      <dgm:prSet phldrT="[Text]"/>
      <dgm:spPr/>
      <dgm:t>
        <a:bodyPr/>
        <a:lstStyle/>
        <a:p>
          <a:r>
            <a:rPr lang="en-IN" dirty="0" smtClean="0"/>
            <a:t>Enter </a:t>
          </a:r>
          <a:r>
            <a:rPr lang="en-IN" dirty="0" err="1" smtClean="0"/>
            <a:t>Qty</a:t>
          </a:r>
          <a:endParaRPr lang="en-IN" dirty="0"/>
        </a:p>
      </dgm:t>
    </dgm:pt>
    <dgm:pt modelId="{3423FCB5-BFD3-41E1-A9EB-F09DE0CFED6A}" type="parTrans" cxnId="{CBA4CCD5-19D7-4D46-8111-FEA4E8BE7E49}">
      <dgm:prSet/>
      <dgm:spPr/>
      <dgm:t>
        <a:bodyPr/>
        <a:lstStyle/>
        <a:p>
          <a:endParaRPr lang="en-IN"/>
        </a:p>
      </dgm:t>
    </dgm:pt>
    <dgm:pt modelId="{54D059A7-E4A6-44A5-917B-7E782ACBDB87}" type="sibTrans" cxnId="{CBA4CCD5-19D7-4D46-8111-FEA4E8BE7E49}">
      <dgm:prSet/>
      <dgm:spPr/>
      <dgm:t>
        <a:bodyPr/>
        <a:lstStyle/>
        <a:p>
          <a:endParaRPr lang="en-IN"/>
        </a:p>
      </dgm:t>
    </dgm:pt>
    <dgm:pt modelId="{8F77488C-4BCA-48AE-9554-16599C1AE55A}">
      <dgm:prSet phldrT="[Text]"/>
      <dgm:spPr/>
      <dgm:t>
        <a:bodyPr/>
        <a:lstStyle/>
        <a:p>
          <a:r>
            <a:rPr lang="en-IN" dirty="0" smtClean="0"/>
            <a:t>(In Cases &amp; Pcs) Format</a:t>
          </a:r>
          <a:endParaRPr lang="en-IN" dirty="0"/>
        </a:p>
      </dgm:t>
    </dgm:pt>
    <dgm:pt modelId="{D622498D-B879-423D-B82E-0EB616728B5B}" type="parTrans" cxnId="{9F7F36BB-74F9-4527-81A8-6AD9510D2508}">
      <dgm:prSet/>
      <dgm:spPr/>
      <dgm:t>
        <a:bodyPr/>
        <a:lstStyle/>
        <a:p>
          <a:endParaRPr lang="en-IN"/>
        </a:p>
      </dgm:t>
    </dgm:pt>
    <dgm:pt modelId="{AC54D139-B676-4BD4-8B5B-DC88CA7A26E8}" type="sibTrans" cxnId="{9F7F36BB-74F9-4527-81A8-6AD9510D2508}">
      <dgm:prSet/>
      <dgm:spPr/>
      <dgm:t>
        <a:bodyPr/>
        <a:lstStyle/>
        <a:p>
          <a:endParaRPr lang="en-IN"/>
        </a:p>
      </dgm:t>
    </dgm:pt>
    <dgm:pt modelId="{AD9FD587-683D-4440-8A96-DA3F76C8CAF9}">
      <dgm:prSet phldrT="[Text]"/>
      <dgm:spPr/>
      <dgm:t>
        <a:bodyPr/>
        <a:lstStyle/>
        <a:p>
          <a:r>
            <a:rPr lang="en-IN" dirty="0" smtClean="0"/>
            <a:t>4</a:t>
          </a:r>
          <a:endParaRPr lang="en-IN" dirty="0"/>
        </a:p>
      </dgm:t>
    </dgm:pt>
    <dgm:pt modelId="{71AF630D-6D0B-4097-B822-A797135695C6}" type="parTrans" cxnId="{F9BAEE12-0BBD-4286-8FE7-AA266E742489}">
      <dgm:prSet/>
      <dgm:spPr/>
      <dgm:t>
        <a:bodyPr/>
        <a:lstStyle/>
        <a:p>
          <a:endParaRPr lang="en-IN"/>
        </a:p>
      </dgm:t>
    </dgm:pt>
    <dgm:pt modelId="{9BA7746D-D5C2-4866-AB64-7CB2F90B1276}" type="sibTrans" cxnId="{F9BAEE12-0BBD-4286-8FE7-AA266E742489}">
      <dgm:prSet/>
      <dgm:spPr/>
      <dgm:t>
        <a:bodyPr/>
        <a:lstStyle/>
        <a:p>
          <a:endParaRPr lang="en-IN"/>
        </a:p>
      </dgm:t>
    </dgm:pt>
    <dgm:pt modelId="{62510C0D-C699-47D9-B616-23CA911856D6}">
      <dgm:prSet phldrT="[Text]"/>
      <dgm:spPr/>
      <dgm:t>
        <a:bodyPr/>
        <a:lstStyle/>
        <a:p>
          <a:r>
            <a:rPr lang="en-IN" dirty="0" smtClean="0"/>
            <a:t>Bill will need to get auto calculated and will fit in the given layout based on the above selection criteria </a:t>
          </a:r>
          <a:r>
            <a:rPr lang="en-IN" dirty="0" err="1" smtClean="0"/>
            <a:t>Eg</a:t>
          </a:r>
          <a:r>
            <a:rPr lang="en-IN" dirty="0" smtClean="0"/>
            <a:t>. 1 Format for Distributor 1 and Second Format for Distributor 2 Bill to Print in PDF </a:t>
          </a:r>
          <a:endParaRPr lang="en-IN" dirty="0"/>
        </a:p>
      </dgm:t>
    </dgm:pt>
    <dgm:pt modelId="{82FBA393-3319-4C1B-A02A-0D2CD679674E}" type="parTrans" cxnId="{20A1626F-2DE7-4CE0-B1CE-FC54E71FF0EC}">
      <dgm:prSet/>
      <dgm:spPr/>
      <dgm:t>
        <a:bodyPr/>
        <a:lstStyle/>
        <a:p>
          <a:endParaRPr lang="en-IN"/>
        </a:p>
      </dgm:t>
    </dgm:pt>
    <dgm:pt modelId="{A11A9263-288A-40B6-A040-245274B6C63E}" type="sibTrans" cxnId="{20A1626F-2DE7-4CE0-B1CE-FC54E71FF0EC}">
      <dgm:prSet/>
      <dgm:spPr/>
      <dgm:t>
        <a:bodyPr/>
        <a:lstStyle/>
        <a:p>
          <a:endParaRPr lang="en-IN"/>
        </a:p>
      </dgm:t>
    </dgm:pt>
    <dgm:pt modelId="{ECF23BA6-AA5F-4B61-B302-50D29C75D7C6}">
      <dgm:prSet phldrT="[Text]"/>
      <dgm:spPr/>
      <dgm:t>
        <a:bodyPr/>
        <a:lstStyle/>
        <a:p>
          <a:r>
            <a:rPr lang="en-IN" dirty="0" smtClean="0"/>
            <a:t>3</a:t>
          </a:r>
          <a:endParaRPr lang="en-IN" dirty="0"/>
        </a:p>
      </dgm:t>
    </dgm:pt>
    <dgm:pt modelId="{49388A25-D4AA-43A4-B3AC-A794B0D4B039}" type="parTrans" cxnId="{BA4C73D5-B0D2-49FF-A698-D5D5DDD6ED83}">
      <dgm:prSet/>
      <dgm:spPr/>
      <dgm:t>
        <a:bodyPr/>
        <a:lstStyle/>
        <a:p>
          <a:endParaRPr lang="en-IN"/>
        </a:p>
      </dgm:t>
    </dgm:pt>
    <dgm:pt modelId="{7A37F347-5F9B-441C-B6B6-5A0598A60E5B}" type="sibTrans" cxnId="{BA4C73D5-B0D2-49FF-A698-D5D5DDD6ED83}">
      <dgm:prSet/>
      <dgm:spPr/>
      <dgm:t>
        <a:bodyPr/>
        <a:lstStyle/>
        <a:p>
          <a:endParaRPr lang="en-IN"/>
        </a:p>
      </dgm:t>
    </dgm:pt>
    <dgm:pt modelId="{F1BD2B57-C243-4893-B7B7-35008731D009}">
      <dgm:prSet phldrT="[Text]"/>
      <dgm:spPr/>
      <dgm:t>
        <a:bodyPr/>
        <a:lstStyle/>
        <a:p>
          <a:r>
            <a:rPr lang="en-IN" dirty="0" smtClean="0"/>
            <a:t>Select Distributor</a:t>
          </a:r>
          <a:endParaRPr lang="en-IN" dirty="0"/>
        </a:p>
      </dgm:t>
    </dgm:pt>
    <dgm:pt modelId="{52A7B3C6-A7B9-45EF-B4ED-EAC2B345DD31}" type="parTrans" cxnId="{426F3F47-FC66-4EE3-B1BC-CC3AA78A177D}">
      <dgm:prSet/>
      <dgm:spPr/>
      <dgm:t>
        <a:bodyPr/>
        <a:lstStyle/>
        <a:p>
          <a:endParaRPr lang="en-IN"/>
        </a:p>
      </dgm:t>
    </dgm:pt>
    <dgm:pt modelId="{EFBF70D6-082E-4B62-9BDF-CDC6CDB9010A}" type="sibTrans" cxnId="{426F3F47-FC66-4EE3-B1BC-CC3AA78A177D}">
      <dgm:prSet/>
      <dgm:spPr/>
      <dgm:t>
        <a:bodyPr/>
        <a:lstStyle/>
        <a:p>
          <a:endParaRPr lang="en-IN"/>
        </a:p>
      </dgm:t>
    </dgm:pt>
    <dgm:pt modelId="{BEC03F7B-A3E7-4B82-A347-3581945FE304}">
      <dgm:prSet phldrT="[Text]"/>
      <dgm:spPr/>
      <dgm:t>
        <a:bodyPr/>
        <a:lstStyle/>
        <a:p>
          <a:r>
            <a:rPr lang="en-IN" dirty="0" smtClean="0"/>
            <a:t>Select Retailer</a:t>
          </a:r>
          <a:endParaRPr lang="en-IN" dirty="0"/>
        </a:p>
      </dgm:t>
    </dgm:pt>
    <dgm:pt modelId="{3B539E45-25AE-4569-AC37-2F291675B4D8}" type="parTrans" cxnId="{AECF8B1E-C082-49FC-BF5C-E72105409C0A}">
      <dgm:prSet/>
      <dgm:spPr/>
      <dgm:t>
        <a:bodyPr/>
        <a:lstStyle/>
        <a:p>
          <a:endParaRPr lang="en-IN"/>
        </a:p>
      </dgm:t>
    </dgm:pt>
    <dgm:pt modelId="{FE9E46C9-CFB1-4B50-A8D7-C95254327881}" type="sibTrans" cxnId="{AECF8B1E-C082-49FC-BF5C-E72105409C0A}">
      <dgm:prSet/>
      <dgm:spPr/>
      <dgm:t>
        <a:bodyPr/>
        <a:lstStyle/>
        <a:p>
          <a:endParaRPr lang="en-IN"/>
        </a:p>
      </dgm:t>
    </dgm:pt>
    <dgm:pt modelId="{DD49BE7B-1768-4E9B-B662-9CDDAD7ED661}" type="pres">
      <dgm:prSet presAssocID="{5A1D8CCB-D881-4FD3-8A87-24E9D801690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E4CAF1-5A1C-467C-8655-D58EA6997176}" type="pres">
      <dgm:prSet presAssocID="{0B62478D-8983-495F-B5BF-6F4039F762B0}" presName="composite" presStyleCnt="0"/>
      <dgm:spPr/>
    </dgm:pt>
    <dgm:pt modelId="{7BBF441D-1549-46E2-A9DD-7654E5A1EF92}" type="pres">
      <dgm:prSet presAssocID="{0B62478D-8983-495F-B5BF-6F4039F762B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170183E-36AE-4E7C-9245-DC3C041D1BA5}" type="pres">
      <dgm:prSet presAssocID="{0B62478D-8983-495F-B5BF-6F4039F762B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1ACBB80-0133-46F8-8E77-F3136E8F139F}" type="pres">
      <dgm:prSet presAssocID="{2DB36EAE-AF11-42EA-BFFD-76A8AC88405C}" presName="sp" presStyleCnt="0"/>
      <dgm:spPr/>
    </dgm:pt>
    <dgm:pt modelId="{98F3DE61-DDC3-459D-A72F-BE0BFE15AD78}" type="pres">
      <dgm:prSet presAssocID="{034F5C45-5A04-416C-8589-C9BAF1A061D8}" presName="composite" presStyleCnt="0"/>
      <dgm:spPr/>
    </dgm:pt>
    <dgm:pt modelId="{30FB62E3-E659-469A-BFD6-7DF57CA64E8A}" type="pres">
      <dgm:prSet presAssocID="{034F5C45-5A04-416C-8589-C9BAF1A061D8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CCD50C-3CD0-4AA7-9B99-CC2E7EE43152}" type="pres">
      <dgm:prSet presAssocID="{034F5C45-5A04-416C-8589-C9BAF1A061D8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16631A-6B43-460C-AA3F-9A945E11FFCD}" type="pres">
      <dgm:prSet presAssocID="{F928BF99-6431-46D1-B8F9-EAF646A7AB81}" presName="sp" presStyleCnt="0"/>
      <dgm:spPr/>
    </dgm:pt>
    <dgm:pt modelId="{9C1D407B-2236-4266-8690-0CE2AF8A553A}" type="pres">
      <dgm:prSet presAssocID="{ECF23BA6-AA5F-4B61-B302-50D29C75D7C6}" presName="composite" presStyleCnt="0"/>
      <dgm:spPr/>
    </dgm:pt>
    <dgm:pt modelId="{47188661-A279-4195-A082-B1E45CB4DE61}" type="pres">
      <dgm:prSet presAssocID="{ECF23BA6-AA5F-4B61-B302-50D29C75D7C6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D3EB191-5DC1-48EB-9680-84463824DD47}" type="pres">
      <dgm:prSet presAssocID="{ECF23BA6-AA5F-4B61-B302-50D29C75D7C6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07A10DC-C2B4-46F0-8955-624EE966E9D7}" type="pres">
      <dgm:prSet presAssocID="{7A37F347-5F9B-441C-B6B6-5A0598A60E5B}" presName="sp" presStyleCnt="0"/>
      <dgm:spPr/>
    </dgm:pt>
    <dgm:pt modelId="{6F690F3A-680F-44DF-8C91-862DC88AFB5B}" type="pres">
      <dgm:prSet presAssocID="{AD9FD587-683D-4440-8A96-DA3F76C8CAF9}" presName="composite" presStyleCnt="0"/>
      <dgm:spPr/>
    </dgm:pt>
    <dgm:pt modelId="{0607A2FF-91B4-424A-91D9-C33569FE78C7}" type="pres">
      <dgm:prSet presAssocID="{AD9FD587-683D-4440-8A96-DA3F76C8CAF9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485E41F-4BA8-4B95-86B3-9AAC28829A3D}" type="pres">
      <dgm:prSet presAssocID="{AD9FD587-683D-4440-8A96-DA3F76C8CAF9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ECF8B1E-C082-49FC-BF5C-E72105409C0A}" srcId="{ECF23BA6-AA5F-4B61-B302-50D29C75D7C6}" destId="{BEC03F7B-A3E7-4B82-A347-3581945FE304}" srcOrd="1" destOrd="0" parTransId="{3B539E45-25AE-4569-AC37-2F291675B4D8}" sibTransId="{FE9E46C9-CFB1-4B50-A8D7-C95254327881}"/>
    <dgm:cxn modelId="{43D3724E-6AFA-41DB-80B2-126AC8969A51}" srcId="{034F5C45-5A04-416C-8589-C9BAF1A061D8}" destId="{3FCA0208-FF11-45FB-96CA-D08B965AC5BF}" srcOrd="0" destOrd="0" parTransId="{537E9984-D05B-455C-BC63-3099758D17DE}" sibTransId="{3CC76125-441B-401D-B8C4-2B5F76E70C59}"/>
    <dgm:cxn modelId="{BFF2C4C1-C436-4DEA-906C-3E32ECEC541A}" srcId="{0B62478D-8983-495F-B5BF-6F4039F762B0}" destId="{E98DD072-E8A5-41A5-8DCA-31BF35699A6B}" srcOrd="0" destOrd="0" parTransId="{CDCD0322-E0F4-419F-A9F2-2340F92CC7E8}" sibTransId="{B59F5995-FC46-4E6D-9B9E-1A8E6901045A}"/>
    <dgm:cxn modelId="{5D11C34E-4015-4632-8FFD-4F05476A5A9D}" srcId="{5A1D8CCB-D881-4FD3-8A87-24E9D8016907}" destId="{0B62478D-8983-495F-B5BF-6F4039F762B0}" srcOrd="0" destOrd="0" parTransId="{9CFDDA0B-D77F-42F4-8E62-0379BEE5E1A1}" sibTransId="{2DB36EAE-AF11-42EA-BFFD-76A8AC88405C}"/>
    <dgm:cxn modelId="{1C5D2517-67DF-4FD9-BCA8-32BBFC50A23C}" type="presOf" srcId="{5A1D8CCB-D881-4FD3-8A87-24E9D8016907}" destId="{DD49BE7B-1768-4E9B-B662-9CDDAD7ED661}" srcOrd="0" destOrd="0" presId="urn:microsoft.com/office/officeart/2005/8/layout/chevron2"/>
    <dgm:cxn modelId="{F0F71DFE-0586-4F0F-BC70-5A9E5206DAE5}" type="presOf" srcId="{AD9FD587-683D-4440-8A96-DA3F76C8CAF9}" destId="{0607A2FF-91B4-424A-91D9-C33569FE78C7}" srcOrd="0" destOrd="0" presId="urn:microsoft.com/office/officeart/2005/8/layout/chevron2"/>
    <dgm:cxn modelId="{040E3986-45CD-44BD-B3E2-8CF049E1B546}" type="presOf" srcId="{F25225C5-C1FA-431A-A0DC-8020790A6DC0}" destId="{5ECCD50C-3CD0-4AA7-9B99-CC2E7EE43152}" srcOrd="0" destOrd="1" presId="urn:microsoft.com/office/officeart/2005/8/layout/chevron2"/>
    <dgm:cxn modelId="{BA4C73D5-B0D2-49FF-A698-D5D5DDD6ED83}" srcId="{5A1D8CCB-D881-4FD3-8A87-24E9D8016907}" destId="{ECF23BA6-AA5F-4B61-B302-50D29C75D7C6}" srcOrd="2" destOrd="0" parTransId="{49388A25-D4AA-43A4-B3AC-A794B0D4B039}" sibTransId="{7A37F347-5F9B-441C-B6B6-5A0598A60E5B}"/>
    <dgm:cxn modelId="{F9BAEE12-0BBD-4286-8FE7-AA266E742489}" srcId="{5A1D8CCB-D881-4FD3-8A87-24E9D8016907}" destId="{AD9FD587-683D-4440-8A96-DA3F76C8CAF9}" srcOrd="3" destOrd="0" parTransId="{71AF630D-6D0B-4097-B822-A797135695C6}" sibTransId="{9BA7746D-D5C2-4866-AB64-7CB2F90B1276}"/>
    <dgm:cxn modelId="{42E81EF7-7216-470A-9AF7-E752C8405093}" type="presOf" srcId="{34F728E7-325D-4F27-A925-ED24894AB046}" destId="{0170183E-36AE-4E7C-9245-DC3C041D1BA5}" srcOrd="0" destOrd="1" presId="urn:microsoft.com/office/officeart/2005/8/layout/chevron2"/>
    <dgm:cxn modelId="{20A1626F-2DE7-4CE0-B1CE-FC54E71FF0EC}" srcId="{AD9FD587-683D-4440-8A96-DA3F76C8CAF9}" destId="{62510C0D-C699-47D9-B616-23CA911856D6}" srcOrd="0" destOrd="0" parTransId="{82FBA393-3319-4C1B-A02A-0D2CD679674E}" sibTransId="{A11A9263-288A-40B6-A040-245274B6C63E}"/>
    <dgm:cxn modelId="{38094E3D-C0AA-4353-95DC-A156BCA33258}" type="presOf" srcId="{F1BD2B57-C243-4893-B7B7-35008731D009}" destId="{5D3EB191-5DC1-48EB-9680-84463824DD47}" srcOrd="0" destOrd="0" presId="urn:microsoft.com/office/officeart/2005/8/layout/chevron2"/>
    <dgm:cxn modelId="{C692BE9E-D99E-4878-B059-97BF5D7DCE09}" type="presOf" srcId="{8F77488C-4BCA-48AE-9554-16599C1AE55A}" destId="{5ECCD50C-3CD0-4AA7-9B99-CC2E7EE43152}" srcOrd="0" destOrd="2" presId="urn:microsoft.com/office/officeart/2005/8/layout/chevron2"/>
    <dgm:cxn modelId="{9F7F36BB-74F9-4527-81A8-6AD9510D2508}" srcId="{034F5C45-5A04-416C-8589-C9BAF1A061D8}" destId="{8F77488C-4BCA-48AE-9554-16599C1AE55A}" srcOrd="2" destOrd="0" parTransId="{D622498D-B879-423D-B82E-0EB616728B5B}" sibTransId="{AC54D139-B676-4BD4-8B5B-DC88CA7A26E8}"/>
    <dgm:cxn modelId="{426F3F47-FC66-4EE3-B1BC-CC3AA78A177D}" srcId="{ECF23BA6-AA5F-4B61-B302-50D29C75D7C6}" destId="{F1BD2B57-C243-4893-B7B7-35008731D009}" srcOrd="0" destOrd="0" parTransId="{52A7B3C6-A7B9-45EF-B4ED-EAC2B345DD31}" sibTransId="{EFBF70D6-082E-4B62-9BDF-CDC6CDB9010A}"/>
    <dgm:cxn modelId="{EE989FCE-B6A3-4D0D-8A3A-F253EA1C5B66}" type="presOf" srcId="{62510C0D-C699-47D9-B616-23CA911856D6}" destId="{2485E41F-4BA8-4B95-86B3-9AAC28829A3D}" srcOrd="0" destOrd="0" presId="urn:microsoft.com/office/officeart/2005/8/layout/chevron2"/>
    <dgm:cxn modelId="{FA9FD9DA-A0DF-42E4-AEC4-AD22A93D7BE1}" srcId="{0B62478D-8983-495F-B5BF-6F4039F762B0}" destId="{34F728E7-325D-4F27-A925-ED24894AB046}" srcOrd="1" destOrd="0" parTransId="{2A843AAF-1E13-4AFE-B6C2-B35BEFB10C88}" sibTransId="{DABB3464-37C8-46AE-819B-F747A943A503}"/>
    <dgm:cxn modelId="{A2959129-64B2-4CC7-8FBF-70DD21B12B58}" type="presOf" srcId="{034F5C45-5A04-416C-8589-C9BAF1A061D8}" destId="{30FB62E3-E659-469A-BFD6-7DF57CA64E8A}" srcOrd="0" destOrd="0" presId="urn:microsoft.com/office/officeart/2005/8/layout/chevron2"/>
    <dgm:cxn modelId="{48160891-1D8B-4474-8F15-CC6AB61A5D82}" type="presOf" srcId="{E98DD072-E8A5-41A5-8DCA-31BF35699A6B}" destId="{0170183E-36AE-4E7C-9245-DC3C041D1BA5}" srcOrd="0" destOrd="0" presId="urn:microsoft.com/office/officeart/2005/8/layout/chevron2"/>
    <dgm:cxn modelId="{2440650C-9353-467D-B440-E756EA6940FE}" srcId="{5A1D8CCB-D881-4FD3-8A87-24E9D8016907}" destId="{034F5C45-5A04-416C-8589-C9BAF1A061D8}" srcOrd="1" destOrd="0" parTransId="{BEC744F5-816B-49B9-B722-A3E30D871063}" sibTransId="{F928BF99-6431-46D1-B8F9-EAF646A7AB81}"/>
    <dgm:cxn modelId="{D04089DE-C33A-45EB-853D-4A0FE1EFA34C}" type="presOf" srcId="{ECF23BA6-AA5F-4B61-B302-50D29C75D7C6}" destId="{47188661-A279-4195-A082-B1E45CB4DE61}" srcOrd="0" destOrd="0" presId="urn:microsoft.com/office/officeart/2005/8/layout/chevron2"/>
    <dgm:cxn modelId="{29B372F1-42A7-4560-A7F0-4B6B9D4BEE85}" type="presOf" srcId="{0B62478D-8983-495F-B5BF-6F4039F762B0}" destId="{7BBF441D-1549-46E2-A9DD-7654E5A1EF92}" srcOrd="0" destOrd="0" presId="urn:microsoft.com/office/officeart/2005/8/layout/chevron2"/>
    <dgm:cxn modelId="{CBA4CCD5-19D7-4D46-8111-FEA4E8BE7E49}" srcId="{034F5C45-5A04-416C-8589-C9BAF1A061D8}" destId="{F25225C5-C1FA-431A-A0DC-8020790A6DC0}" srcOrd="1" destOrd="0" parTransId="{3423FCB5-BFD3-41E1-A9EB-F09DE0CFED6A}" sibTransId="{54D059A7-E4A6-44A5-917B-7E782ACBDB87}"/>
    <dgm:cxn modelId="{6F165688-260B-4979-B644-2A772BCA2437}" type="presOf" srcId="{3FCA0208-FF11-45FB-96CA-D08B965AC5BF}" destId="{5ECCD50C-3CD0-4AA7-9B99-CC2E7EE43152}" srcOrd="0" destOrd="0" presId="urn:microsoft.com/office/officeart/2005/8/layout/chevron2"/>
    <dgm:cxn modelId="{E5A23C11-3D34-4651-BAB3-7B5AA6AF8C2E}" type="presOf" srcId="{BEC03F7B-A3E7-4B82-A347-3581945FE304}" destId="{5D3EB191-5DC1-48EB-9680-84463824DD47}" srcOrd="0" destOrd="1" presId="urn:microsoft.com/office/officeart/2005/8/layout/chevron2"/>
    <dgm:cxn modelId="{2CC2F0A3-D279-4A86-960F-213562355010}" type="presParOf" srcId="{DD49BE7B-1768-4E9B-B662-9CDDAD7ED661}" destId="{97E4CAF1-5A1C-467C-8655-D58EA6997176}" srcOrd="0" destOrd="0" presId="urn:microsoft.com/office/officeart/2005/8/layout/chevron2"/>
    <dgm:cxn modelId="{1FCBC94C-A37D-4259-A73F-C4E7009ACAE2}" type="presParOf" srcId="{97E4CAF1-5A1C-467C-8655-D58EA6997176}" destId="{7BBF441D-1549-46E2-A9DD-7654E5A1EF92}" srcOrd="0" destOrd="0" presId="urn:microsoft.com/office/officeart/2005/8/layout/chevron2"/>
    <dgm:cxn modelId="{18091170-D7E7-4BDF-8F72-D13D2C88D0C7}" type="presParOf" srcId="{97E4CAF1-5A1C-467C-8655-D58EA6997176}" destId="{0170183E-36AE-4E7C-9245-DC3C041D1BA5}" srcOrd="1" destOrd="0" presId="urn:microsoft.com/office/officeart/2005/8/layout/chevron2"/>
    <dgm:cxn modelId="{59E86753-56D1-4048-8EA5-6E697C1EDB52}" type="presParOf" srcId="{DD49BE7B-1768-4E9B-B662-9CDDAD7ED661}" destId="{A1ACBB80-0133-46F8-8E77-F3136E8F139F}" srcOrd="1" destOrd="0" presId="urn:microsoft.com/office/officeart/2005/8/layout/chevron2"/>
    <dgm:cxn modelId="{3936E5C1-773B-4FA4-B32F-6FF2088654DD}" type="presParOf" srcId="{DD49BE7B-1768-4E9B-B662-9CDDAD7ED661}" destId="{98F3DE61-DDC3-459D-A72F-BE0BFE15AD78}" srcOrd="2" destOrd="0" presId="urn:microsoft.com/office/officeart/2005/8/layout/chevron2"/>
    <dgm:cxn modelId="{95B67348-8187-40F6-B145-B03AFABF841B}" type="presParOf" srcId="{98F3DE61-DDC3-459D-A72F-BE0BFE15AD78}" destId="{30FB62E3-E659-469A-BFD6-7DF57CA64E8A}" srcOrd="0" destOrd="0" presId="urn:microsoft.com/office/officeart/2005/8/layout/chevron2"/>
    <dgm:cxn modelId="{E97CEC62-E45D-447B-A13E-60CE8CDF0B47}" type="presParOf" srcId="{98F3DE61-DDC3-459D-A72F-BE0BFE15AD78}" destId="{5ECCD50C-3CD0-4AA7-9B99-CC2E7EE43152}" srcOrd="1" destOrd="0" presId="urn:microsoft.com/office/officeart/2005/8/layout/chevron2"/>
    <dgm:cxn modelId="{53AE0D6F-5A16-48DF-BCEB-6285805123D9}" type="presParOf" srcId="{DD49BE7B-1768-4E9B-B662-9CDDAD7ED661}" destId="{6D16631A-6B43-460C-AA3F-9A945E11FFCD}" srcOrd="3" destOrd="0" presId="urn:microsoft.com/office/officeart/2005/8/layout/chevron2"/>
    <dgm:cxn modelId="{BB211F72-7F5E-41DA-9DBF-7FB83924D04C}" type="presParOf" srcId="{DD49BE7B-1768-4E9B-B662-9CDDAD7ED661}" destId="{9C1D407B-2236-4266-8690-0CE2AF8A553A}" srcOrd="4" destOrd="0" presId="urn:microsoft.com/office/officeart/2005/8/layout/chevron2"/>
    <dgm:cxn modelId="{4683C7A1-7952-4CF8-AFB0-9E278C79A3EE}" type="presParOf" srcId="{9C1D407B-2236-4266-8690-0CE2AF8A553A}" destId="{47188661-A279-4195-A082-B1E45CB4DE61}" srcOrd="0" destOrd="0" presId="urn:microsoft.com/office/officeart/2005/8/layout/chevron2"/>
    <dgm:cxn modelId="{CB3DF211-20CC-4375-8A59-605746B29179}" type="presParOf" srcId="{9C1D407B-2236-4266-8690-0CE2AF8A553A}" destId="{5D3EB191-5DC1-48EB-9680-84463824DD47}" srcOrd="1" destOrd="0" presId="urn:microsoft.com/office/officeart/2005/8/layout/chevron2"/>
    <dgm:cxn modelId="{8A5F0CFD-A0B4-486E-A0A2-A6124472F308}" type="presParOf" srcId="{DD49BE7B-1768-4E9B-B662-9CDDAD7ED661}" destId="{207A10DC-C2B4-46F0-8955-624EE966E9D7}" srcOrd="5" destOrd="0" presId="urn:microsoft.com/office/officeart/2005/8/layout/chevron2"/>
    <dgm:cxn modelId="{680794C1-E81A-4F88-BDC2-B9D225804DF4}" type="presParOf" srcId="{DD49BE7B-1768-4E9B-B662-9CDDAD7ED661}" destId="{6F690F3A-680F-44DF-8C91-862DC88AFB5B}" srcOrd="6" destOrd="0" presId="urn:microsoft.com/office/officeart/2005/8/layout/chevron2"/>
    <dgm:cxn modelId="{E1C78EF3-28AF-4317-97B1-11AEF87BC824}" type="presParOf" srcId="{6F690F3A-680F-44DF-8C91-862DC88AFB5B}" destId="{0607A2FF-91B4-424A-91D9-C33569FE78C7}" srcOrd="0" destOrd="0" presId="urn:microsoft.com/office/officeart/2005/8/layout/chevron2"/>
    <dgm:cxn modelId="{65AAA6AA-9921-43D9-A097-3019D6641817}" type="presParOf" srcId="{6F690F3A-680F-44DF-8C91-862DC88AFB5B}" destId="{2485E41F-4BA8-4B95-86B3-9AAC28829A3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A1D8CCB-D881-4FD3-8A87-24E9D801690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B62478D-8983-495F-B5BF-6F4039F762B0}">
      <dgm:prSet phldrT="[Text]" custT="1"/>
      <dgm:spPr/>
      <dgm:t>
        <a:bodyPr/>
        <a:lstStyle/>
        <a:p>
          <a:r>
            <a:rPr lang="en-IN" sz="1200" dirty="0" smtClean="0"/>
            <a:t>3</a:t>
          </a:r>
          <a:endParaRPr lang="en-IN" sz="1200" dirty="0"/>
        </a:p>
      </dgm:t>
    </dgm:pt>
    <dgm:pt modelId="{9CFDDA0B-D77F-42F4-8E62-0379BEE5E1A1}" type="parTrans" cxnId="{5D11C34E-4015-4632-8FFD-4F05476A5A9D}">
      <dgm:prSet/>
      <dgm:spPr/>
      <dgm:t>
        <a:bodyPr/>
        <a:lstStyle/>
        <a:p>
          <a:endParaRPr lang="en-IN" sz="1200"/>
        </a:p>
      </dgm:t>
    </dgm:pt>
    <dgm:pt modelId="{2DB36EAE-AF11-42EA-BFFD-76A8AC88405C}" type="sibTrans" cxnId="{5D11C34E-4015-4632-8FFD-4F05476A5A9D}">
      <dgm:prSet/>
      <dgm:spPr/>
      <dgm:t>
        <a:bodyPr/>
        <a:lstStyle/>
        <a:p>
          <a:endParaRPr lang="en-IN" sz="1200"/>
        </a:p>
      </dgm:t>
    </dgm:pt>
    <dgm:pt modelId="{E98DD072-E8A5-41A5-8DCA-31BF35699A6B}">
      <dgm:prSet phldrT="[Text]" custT="1"/>
      <dgm:spPr/>
      <dgm:t>
        <a:bodyPr/>
        <a:lstStyle/>
        <a:p>
          <a:r>
            <a:rPr lang="en-IN" sz="1200" dirty="0" smtClean="0"/>
            <a:t>Enter Invoice Number</a:t>
          </a:r>
          <a:endParaRPr lang="en-IN" sz="1200" dirty="0"/>
        </a:p>
      </dgm:t>
    </dgm:pt>
    <dgm:pt modelId="{CDCD0322-E0F4-419F-A9F2-2340F92CC7E8}" type="parTrans" cxnId="{BFF2C4C1-C436-4DEA-906C-3E32ECEC541A}">
      <dgm:prSet/>
      <dgm:spPr/>
      <dgm:t>
        <a:bodyPr/>
        <a:lstStyle/>
        <a:p>
          <a:endParaRPr lang="en-IN" sz="1200"/>
        </a:p>
      </dgm:t>
    </dgm:pt>
    <dgm:pt modelId="{B59F5995-FC46-4E6D-9B9E-1A8E6901045A}" type="sibTrans" cxnId="{BFF2C4C1-C436-4DEA-906C-3E32ECEC541A}">
      <dgm:prSet/>
      <dgm:spPr/>
      <dgm:t>
        <a:bodyPr/>
        <a:lstStyle/>
        <a:p>
          <a:endParaRPr lang="en-IN" sz="1200"/>
        </a:p>
      </dgm:t>
    </dgm:pt>
    <dgm:pt modelId="{34F728E7-325D-4F27-A925-ED24894AB046}">
      <dgm:prSet phldrT="[Text]" custT="1"/>
      <dgm:spPr/>
      <dgm:t>
        <a:bodyPr/>
        <a:lstStyle/>
        <a:p>
          <a:r>
            <a:rPr lang="en-IN" sz="1200" dirty="0" smtClean="0"/>
            <a:t>Select Date – Select from Calendar or enter manually</a:t>
          </a:r>
          <a:endParaRPr lang="en-IN" sz="1200" dirty="0"/>
        </a:p>
      </dgm:t>
    </dgm:pt>
    <dgm:pt modelId="{2A843AAF-1E13-4AFE-B6C2-B35BEFB10C88}" type="parTrans" cxnId="{FA9FD9DA-A0DF-42E4-AEC4-AD22A93D7BE1}">
      <dgm:prSet/>
      <dgm:spPr/>
      <dgm:t>
        <a:bodyPr/>
        <a:lstStyle/>
        <a:p>
          <a:endParaRPr lang="en-IN" sz="1200"/>
        </a:p>
      </dgm:t>
    </dgm:pt>
    <dgm:pt modelId="{DABB3464-37C8-46AE-819B-F747A943A503}" type="sibTrans" cxnId="{FA9FD9DA-A0DF-42E4-AEC4-AD22A93D7BE1}">
      <dgm:prSet/>
      <dgm:spPr/>
      <dgm:t>
        <a:bodyPr/>
        <a:lstStyle/>
        <a:p>
          <a:endParaRPr lang="en-IN" sz="1200"/>
        </a:p>
      </dgm:t>
    </dgm:pt>
    <dgm:pt modelId="{034F5C45-5A04-416C-8589-C9BAF1A061D8}">
      <dgm:prSet phldrT="[Text]" custT="1"/>
      <dgm:spPr/>
      <dgm:t>
        <a:bodyPr/>
        <a:lstStyle/>
        <a:p>
          <a:r>
            <a:rPr lang="en-IN" sz="1200" dirty="0" smtClean="0"/>
            <a:t>4</a:t>
          </a:r>
          <a:endParaRPr lang="en-IN" sz="1200" dirty="0"/>
        </a:p>
      </dgm:t>
    </dgm:pt>
    <dgm:pt modelId="{BEC744F5-816B-49B9-B722-A3E30D871063}" type="parTrans" cxnId="{2440650C-9353-467D-B440-E756EA6940FE}">
      <dgm:prSet/>
      <dgm:spPr/>
      <dgm:t>
        <a:bodyPr/>
        <a:lstStyle/>
        <a:p>
          <a:endParaRPr lang="en-IN" sz="1200"/>
        </a:p>
      </dgm:t>
    </dgm:pt>
    <dgm:pt modelId="{F928BF99-6431-46D1-B8F9-EAF646A7AB81}" type="sibTrans" cxnId="{2440650C-9353-467D-B440-E756EA6940FE}">
      <dgm:prSet/>
      <dgm:spPr/>
      <dgm:t>
        <a:bodyPr/>
        <a:lstStyle/>
        <a:p>
          <a:endParaRPr lang="en-IN" sz="1200"/>
        </a:p>
      </dgm:t>
    </dgm:pt>
    <dgm:pt modelId="{3FCA0208-FF11-45FB-96CA-D08B965AC5BF}">
      <dgm:prSet phldrT="[Text]" custT="1"/>
      <dgm:spPr/>
      <dgm:t>
        <a:bodyPr/>
        <a:lstStyle/>
        <a:p>
          <a:r>
            <a:rPr lang="en-IN" sz="1200" dirty="0" smtClean="0"/>
            <a:t>Select Product</a:t>
          </a:r>
          <a:endParaRPr lang="en-IN" sz="1200" dirty="0"/>
        </a:p>
      </dgm:t>
    </dgm:pt>
    <dgm:pt modelId="{537E9984-D05B-455C-BC63-3099758D17DE}" type="parTrans" cxnId="{43D3724E-6AFA-41DB-80B2-126AC8969A51}">
      <dgm:prSet/>
      <dgm:spPr/>
      <dgm:t>
        <a:bodyPr/>
        <a:lstStyle/>
        <a:p>
          <a:endParaRPr lang="en-IN" sz="1200"/>
        </a:p>
      </dgm:t>
    </dgm:pt>
    <dgm:pt modelId="{3CC76125-441B-401D-B8C4-2B5F76E70C59}" type="sibTrans" cxnId="{43D3724E-6AFA-41DB-80B2-126AC8969A51}">
      <dgm:prSet/>
      <dgm:spPr/>
      <dgm:t>
        <a:bodyPr/>
        <a:lstStyle/>
        <a:p>
          <a:endParaRPr lang="en-IN" sz="1200"/>
        </a:p>
      </dgm:t>
    </dgm:pt>
    <dgm:pt modelId="{F25225C5-C1FA-431A-A0DC-8020790A6DC0}">
      <dgm:prSet phldrT="[Text]" custT="1"/>
      <dgm:spPr/>
      <dgm:t>
        <a:bodyPr/>
        <a:lstStyle/>
        <a:p>
          <a:r>
            <a:rPr lang="en-IN" sz="1200" dirty="0" smtClean="0"/>
            <a:t>Enter </a:t>
          </a:r>
          <a:r>
            <a:rPr lang="en-IN" sz="1200" dirty="0" err="1" smtClean="0"/>
            <a:t>Qty</a:t>
          </a:r>
          <a:endParaRPr lang="en-IN" sz="1200" dirty="0"/>
        </a:p>
      </dgm:t>
    </dgm:pt>
    <dgm:pt modelId="{3423FCB5-BFD3-41E1-A9EB-F09DE0CFED6A}" type="parTrans" cxnId="{CBA4CCD5-19D7-4D46-8111-FEA4E8BE7E49}">
      <dgm:prSet/>
      <dgm:spPr/>
      <dgm:t>
        <a:bodyPr/>
        <a:lstStyle/>
        <a:p>
          <a:endParaRPr lang="en-IN" sz="1200"/>
        </a:p>
      </dgm:t>
    </dgm:pt>
    <dgm:pt modelId="{54D059A7-E4A6-44A5-917B-7E782ACBDB87}" type="sibTrans" cxnId="{CBA4CCD5-19D7-4D46-8111-FEA4E8BE7E49}">
      <dgm:prSet/>
      <dgm:spPr/>
      <dgm:t>
        <a:bodyPr/>
        <a:lstStyle/>
        <a:p>
          <a:endParaRPr lang="en-IN" sz="1200"/>
        </a:p>
      </dgm:t>
    </dgm:pt>
    <dgm:pt modelId="{8F77488C-4BCA-48AE-9554-16599C1AE55A}">
      <dgm:prSet phldrT="[Text]" custT="1"/>
      <dgm:spPr/>
      <dgm:t>
        <a:bodyPr/>
        <a:lstStyle/>
        <a:p>
          <a:r>
            <a:rPr lang="en-IN" sz="1200" dirty="0" smtClean="0"/>
            <a:t>(In Cases &amp; Pcs) Format</a:t>
          </a:r>
          <a:endParaRPr lang="en-IN" sz="1200" dirty="0"/>
        </a:p>
      </dgm:t>
    </dgm:pt>
    <dgm:pt modelId="{D622498D-B879-423D-B82E-0EB616728B5B}" type="parTrans" cxnId="{9F7F36BB-74F9-4527-81A8-6AD9510D2508}">
      <dgm:prSet/>
      <dgm:spPr/>
      <dgm:t>
        <a:bodyPr/>
        <a:lstStyle/>
        <a:p>
          <a:endParaRPr lang="en-IN" sz="1200"/>
        </a:p>
      </dgm:t>
    </dgm:pt>
    <dgm:pt modelId="{AC54D139-B676-4BD4-8B5B-DC88CA7A26E8}" type="sibTrans" cxnId="{9F7F36BB-74F9-4527-81A8-6AD9510D2508}">
      <dgm:prSet/>
      <dgm:spPr/>
      <dgm:t>
        <a:bodyPr/>
        <a:lstStyle/>
        <a:p>
          <a:endParaRPr lang="en-IN" sz="1200"/>
        </a:p>
      </dgm:t>
    </dgm:pt>
    <dgm:pt modelId="{EAF6B78A-21B7-4812-B9B9-E6F6D2BCF326}">
      <dgm:prSet phldrT="[Text]" custT="1"/>
      <dgm:spPr/>
      <dgm:t>
        <a:bodyPr/>
        <a:lstStyle/>
        <a:p>
          <a:r>
            <a:rPr lang="en-IN" sz="1200" dirty="0" smtClean="0"/>
            <a:t>5</a:t>
          </a:r>
          <a:endParaRPr lang="en-IN" sz="1200" dirty="0"/>
        </a:p>
      </dgm:t>
    </dgm:pt>
    <dgm:pt modelId="{CB5B1B9B-C09B-4282-BF66-DEBB7BB26126}" type="parTrans" cxnId="{34F3F68C-92EB-4044-8880-FC1132F9CB7E}">
      <dgm:prSet/>
      <dgm:spPr/>
      <dgm:t>
        <a:bodyPr/>
        <a:lstStyle/>
        <a:p>
          <a:endParaRPr lang="en-IN" sz="1200"/>
        </a:p>
      </dgm:t>
    </dgm:pt>
    <dgm:pt modelId="{BCB90BBB-5ADB-4D46-8BFB-9B6B888D47FB}" type="sibTrans" cxnId="{34F3F68C-92EB-4044-8880-FC1132F9CB7E}">
      <dgm:prSet/>
      <dgm:spPr/>
      <dgm:t>
        <a:bodyPr/>
        <a:lstStyle/>
        <a:p>
          <a:endParaRPr lang="en-IN" sz="1200"/>
        </a:p>
      </dgm:t>
    </dgm:pt>
    <dgm:pt modelId="{5FF5C4F1-913A-4400-93F6-52DBB4AD7DAE}">
      <dgm:prSet phldrT="[Text]" custT="1"/>
      <dgm:spPr/>
      <dgm:t>
        <a:bodyPr/>
        <a:lstStyle/>
        <a:p>
          <a:r>
            <a:rPr lang="en-IN" sz="1200" dirty="0" smtClean="0"/>
            <a:t>Select GST / IGST – Auto Select Based on Retailer</a:t>
          </a:r>
          <a:endParaRPr lang="en-IN" sz="1200" dirty="0"/>
        </a:p>
      </dgm:t>
    </dgm:pt>
    <dgm:pt modelId="{2C0CC518-686C-494A-BF6E-D8B83AE37775}" type="parTrans" cxnId="{2A68964E-FB96-4796-9FCA-179CE636C415}">
      <dgm:prSet/>
      <dgm:spPr/>
      <dgm:t>
        <a:bodyPr/>
        <a:lstStyle/>
        <a:p>
          <a:endParaRPr lang="en-IN" sz="1200"/>
        </a:p>
      </dgm:t>
    </dgm:pt>
    <dgm:pt modelId="{30AF261A-037C-4DA9-A307-51E70A2A0BCF}" type="sibTrans" cxnId="{2A68964E-FB96-4796-9FCA-179CE636C415}">
      <dgm:prSet/>
      <dgm:spPr/>
      <dgm:t>
        <a:bodyPr/>
        <a:lstStyle/>
        <a:p>
          <a:endParaRPr lang="en-IN" sz="1200"/>
        </a:p>
      </dgm:t>
    </dgm:pt>
    <dgm:pt modelId="{8686A2B0-1499-4FAA-8B41-200F2DE426BD}">
      <dgm:prSet phldrT="[Text]" custT="1"/>
      <dgm:spPr/>
      <dgm:t>
        <a:bodyPr/>
        <a:lstStyle/>
        <a:p>
          <a:r>
            <a:rPr lang="en-IN" sz="1200" dirty="0" smtClean="0"/>
            <a:t>Enter Amount (If No Amount is entered then auto calculate as per stock bill calculation</a:t>
          </a:r>
          <a:endParaRPr lang="en-IN" sz="1200" dirty="0"/>
        </a:p>
      </dgm:t>
    </dgm:pt>
    <dgm:pt modelId="{E572200E-4576-46E0-B5CF-ECE273314C9D}" type="parTrans" cxnId="{17BF9799-D52B-4836-8B72-D7E5ECCBBD3B}">
      <dgm:prSet/>
      <dgm:spPr/>
      <dgm:t>
        <a:bodyPr/>
        <a:lstStyle/>
        <a:p>
          <a:endParaRPr lang="en-IN" sz="1200"/>
        </a:p>
      </dgm:t>
    </dgm:pt>
    <dgm:pt modelId="{40138F37-7DE4-4132-8A83-9433506EC968}" type="sibTrans" cxnId="{17BF9799-D52B-4836-8B72-D7E5ECCBBD3B}">
      <dgm:prSet/>
      <dgm:spPr/>
      <dgm:t>
        <a:bodyPr/>
        <a:lstStyle/>
        <a:p>
          <a:endParaRPr lang="en-IN" sz="1200"/>
        </a:p>
      </dgm:t>
    </dgm:pt>
    <dgm:pt modelId="{5958C45D-1786-4505-8D71-3AF8CC329B1E}">
      <dgm:prSet phldrT="[Text]" custT="1"/>
      <dgm:spPr/>
      <dgm:t>
        <a:bodyPr/>
        <a:lstStyle/>
        <a:p>
          <a:r>
            <a:rPr lang="en-IN" sz="1200" dirty="0" smtClean="0"/>
            <a:t>2</a:t>
          </a:r>
          <a:endParaRPr lang="en-IN" sz="1200" dirty="0"/>
        </a:p>
      </dgm:t>
    </dgm:pt>
    <dgm:pt modelId="{5AE03357-BADE-4F58-80E9-AA5E0527C905}" type="parTrans" cxnId="{5C803E03-658E-4DDF-A825-4238B98D9651}">
      <dgm:prSet/>
      <dgm:spPr/>
      <dgm:t>
        <a:bodyPr/>
        <a:lstStyle/>
        <a:p>
          <a:endParaRPr lang="en-IN" sz="1200"/>
        </a:p>
      </dgm:t>
    </dgm:pt>
    <dgm:pt modelId="{F0DD57FA-51BE-44AF-B53C-FE1E6500087A}" type="sibTrans" cxnId="{5C803E03-658E-4DDF-A825-4238B98D9651}">
      <dgm:prSet/>
      <dgm:spPr/>
      <dgm:t>
        <a:bodyPr/>
        <a:lstStyle/>
        <a:p>
          <a:endParaRPr lang="en-IN" sz="1200"/>
        </a:p>
      </dgm:t>
    </dgm:pt>
    <dgm:pt modelId="{F2D5BE30-A386-4C3A-A3D4-DE5F167688D8}">
      <dgm:prSet phldrT="[Text]" custT="1"/>
      <dgm:spPr/>
      <dgm:t>
        <a:bodyPr/>
        <a:lstStyle/>
        <a:p>
          <a:r>
            <a:rPr lang="en-IN" sz="1200" dirty="0" smtClean="0"/>
            <a:t>Select Retailer</a:t>
          </a:r>
          <a:endParaRPr lang="en-IN" sz="1200" dirty="0"/>
        </a:p>
      </dgm:t>
    </dgm:pt>
    <dgm:pt modelId="{1F89834F-4981-4411-A777-64F766A78F8D}" type="parTrans" cxnId="{76FC942C-5484-4B10-9D8D-064FE3A6A609}">
      <dgm:prSet/>
      <dgm:spPr/>
      <dgm:t>
        <a:bodyPr/>
        <a:lstStyle/>
        <a:p>
          <a:endParaRPr lang="en-IN" sz="1200"/>
        </a:p>
      </dgm:t>
    </dgm:pt>
    <dgm:pt modelId="{EB692833-4F25-4CF1-B966-124EB2DE4795}" type="sibTrans" cxnId="{76FC942C-5484-4B10-9D8D-064FE3A6A609}">
      <dgm:prSet/>
      <dgm:spPr/>
      <dgm:t>
        <a:bodyPr/>
        <a:lstStyle/>
        <a:p>
          <a:endParaRPr lang="en-IN" sz="1200"/>
        </a:p>
      </dgm:t>
    </dgm:pt>
    <dgm:pt modelId="{3BEB7805-554A-4068-A88D-06289362770A}">
      <dgm:prSet phldrT="[Text]" custT="1"/>
      <dgm:spPr/>
      <dgm:t>
        <a:bodyPr/>
        <a:lstStyle/>
        <a:p>
          <a:r>
            <a:rPr lang="en-IN" sz="1200" dirty="0" smtClean="0"/>
            <a:t>Address: - Auto Copy in Bill from Database – Not to show in field</a:t>
          </a:r>
          <a:endParaRPr lang="en-IN" sz="1200" dirty="0"/>
        </a:p>
      </dgm:t>
    </dgm:pt>
    <dgm:pt modelId="{476732DD-5658-4BD3-BCBE-248BE250A47D}" type="parTrans" cxnId="{FED3D48E-0FC0-4DBB-B581-61B32CFA8659}">
      <dgm:prSet/>
      <dgm:spPr/>
      <dgm:t>
        <a:bodyPr/>
        <a:lstStyle/>
        <a:p>
          <a:endParaRPr lang="en-IN" sz="1200"/>
        </a:p>
      </dgm:t>
    </dgm:pt>
    <dgm:pt modelId="{104F3CF9-869A-49CA-B169-7423CACA401E}" type="sibTrans" cxnId="{FED3D48E-0FC0-4DBB-B581-61B32CFA8659}">
      <dgm:prSet/>
      <dgm:spPr/>
      <dgm:t>
        <a:bodyPr/>
        <a:lstStyle/>
        <a:p>
          <a:endParaRPr lang="en-IN" sz="1200"/>
        </a:p>
      </dgm:t>
    </dgm:pt>
    <dgm:pt modelId="{9E8A5B41-52B9-4554-BAD2-5F452DD5A75E}">
      <dgm:prSet phldrT="[Text]" custT="1"/>
      <dgm:spPr/>
      <dgm:t>
        <a:bodyPr/>
        <a:lstStyle/>
        <a:p>
          <a:r>
            <a:rPr lang="en-IN" sz="1200" dirty="0" smtClean="0"/>
            <a:t>Enter % (If GST, 2 Fields with Names : SGST &amp; CGST &amp; If IFGST only 1 Field IGST)</a:t>
          </a:r>
          <a:endParaRPr lang="en-IN" sz="1200" dirty="0"/>
        </a:p>
      </dgm:t>
    </dgm:pt>
    <dgm:pt modelId="{EFDC7EB3-AFE4-4AE4-A516-EB7A499592DC}" type="parTrans" cxnId="{042E37E4-134A-44B1-BF32-AAC192F0AE82}">
      <dgm:prSet/>
      <dgm:spPr/>
      <dgm:t>
        <a:bodyPr/>
        <a:lstStyle/>
        <a:p>
          <a:endParaRPr lang="en-IN" sz="1200"/>
        </a:p>
      </dgm:t>
    </dgm:pt>
    <dgm:pt modelId="{66759729-9D18-4088-88CA-555E0BC1F97A}" type="sibTrans" cxnId="{042E37E4-134A-44B1-BF32-AAC192F0AE82}">
      <dgm:prSet/>
      <dgm:spPr/>
      <dgm:t>
        <a:bodyPr/>
        <a:lstStyle/>
        <a:p>
          <a:endParaRPr lang="en-IN" sz="1200"/>
        </a:p>
      </dgm:t>
    </dgm:pt>
    <dgm:pt modelId="{4CC903E3-1F0C-413B-B956-3285E20C176C}">
      <dgm:prSet phldrT="[Text]" custT="1"/>
      <dgm:spPr/>
      <dgm:t>
        <a:bodyPr/>
        <a:lstStyle/>
        <a:p>
          <a:r>
            <a:rPr lang="en-IN" sz="1200" dirty="0" smtClean="0"/>
            <a:t>1</a:t>
          </a:r>
          <a:endParaRPr lang="en-IN" sz="1200" dirty="0"/>
        </a:p>
      </dgm:t>
    </dgm:pt>
    <dgm:pt modelId="{698662BA-AFA5-4406-9AE0-B204968ABDF9}" type="parTrans" cxnId="{F607289F-FD7A-4DD1-8E04-3F78EDAF547F}">
      <dgm:prSet/>
      <dgm:spPr/>
      <dgm:t>
        <a:bodyPr/>
        <a:lstStyle/>
        <a:p>
          <a:endParaRPr lang="en-IN" sz="1200"/>
        </a:p>
      </dgm:t>
    </dgm:pt>
    <dgm:pt modelId="{DAE3C39C-08C2-47B1-8AD6-7E1D0582BC3B}" type="sibTrans" cxnId="{F607289F-FD7A-4DD1-8E04-3F78EDAF547F}">
      <dgm:prSet/>
      <dgm:spPr/>
      <dgm:t>
        <a:bodyPr/>
        <a:lstStyle/>
        <a:p>
          <a:endParaRPr lang="en-IN" sz="1200"/>
        </a:p>
      </dgm:t>
    </dgm:pt>
    <dgm:pt modelId="{865ADDF8-77F7-44CA-AFB8-D71CB415F565}">
      <dgm:prSet phldrT="[Text]" custT="1"/>
      <dgm:spPr/>
      <dgm:t>
        <a:bodyPr/>
        <a:lstStyle/>
        <a:p>
          <a:r>
            <a:rPr lang="en-IN" sz="1200" dirty="0" smtClean="0"/>
            <a:t>Select – From Drop Down – Options</a:t>
          </a:r>
          <a:endParaRPr lang="en-IN" sz="1200" dirty="0"/>
        </a:p>
      </dgm:t>
    </dgm:pt>
    <dgm:pt modelId="{0F4C4435-9248-4902-A58F-2ECDB878E602}" type="parTrans" cxnId="{EB9EB2A2-21E7-4038-AAE3-2CB26423674F}">
      <dgm:prSet/>
      <dgm:spPr/>
      <dgm:t>
        <a:bodyPr/>
        <a:lstStyle/>
        <a:p>
          <a:endParaRPr lang="en-IN" sz="1200"/>
        </a:p>
      </dgm:t>
    </dgm:pt>
    <dgm:pt modelId="{91C7877B-A6BB-428A-AABD-18E3B8F3D65C}" type="sibTrans" cxnId="{EB9EB2A2-21E7-4038-AAE3-2CB26423674F}">
      <dgm:prSet/>
      <dgm:spPr/>
      <dgm:t>
        <a:bodyPr/>
        <a:lstStyle/>
        <a:p>
          <a:endParaRPr lang="en-IN" sz="1200"/>
        </a:p>
      </dgm:t>
    </dgm:pt>
    <dgm:pt modelId="{BD394D7D-D6BA-4840-889D-A25351BD3803}">
      <dgm:prSet phldrT="[Text]" custT="1"/>
      <dgm:spPr/>
      <dgm:t>
        <a:bodyPr/>
        <a:lstStyle/>
        <a:p>
          <a:r>
            <a:rPr lang="en-IN" sz="1200" dirty="0" smtClean="0"/>
            <a:t>Stock Invoice</a:t>
          </a:r>
          <a:endParaRPr lang="en-IN" sz="1200" dirty="0"/>
        </a:p>
      </dgm:t>
    </dgm:pt>
    <dgm:pt modelId="{CAA6E590-035B-4985-A8FB-D9CF151D0217}" type="parTrans" cxnId="{D877C223-AD80-4685-BF5A-ECC88673364B}">
      <dgm:prSet/>
      <dgm:spPr/>
      <dgm:t>
        <a:bodyPr/>
        <a:lstStyle/>
        <a:p>
          <a:endParaRPr lang="en-IN" sz="1200"/>
        </a:p>
      </dgm:t>
    </dgm:pt>
    <dgm:pt modelId="{8ECD6310-BBC8-44ED-8C6F-843C7B30838D}" type="sibTrans" cxnId="{D877C223-AD80-4685-BF5A-ECC88673364B}">
      <dgm:prSet/>
      <dgm:spPr/>
      <dgm:t>
        <a:bodyPr/>
        <a:lstStyle/>
        <a:p>
          <a:endParaRPr lang="en-IN" sz="1200"/>
        </a:p>
      </dgm:t>
    </dgm:pt>
    <dgm:pt modelId="{15AA9ACC-8CA9-4ACA-B852-5939B4895000}">
      <dgm:prSet phldrT="[Text]" custT="1"/>
      <dgm:spPr/>
      <dgm:t>
        <a:bodyPr/>
        <a:lstStyle/>
        <a:p>
          <a:r>
            <a:rPr lang="en-IN" sz="1200" dirty="0" err="1" smtClean="0"/>
            <a:t>Proforma</a:t>
          </a:r>
          <a:r>
            <a:rPr lang="en-IN" sz="1200" dirty="0" smtClean="0"/>
            <a:t> Invoice</a:t>
          </a:r>
          <a:endParaRPr lang="en-IN" sz="1200" dirty="0"/>
        </a:p>
      </dgm:t>
    </dgm:pt>
    <dgm:pt modelId="{07F1CEE9-54E7-4003-B68B-00B421504708}" type="parTrans" cxnId="{CE3C924C-C586-4717-9546-B4B5FDC345EB}">
      <dgm:prSet/>
      <dgm:spPr/>
      <dgm:t>
        <a:bodyPr/>
        <a:lstStyle/>
        <a:p>
          <a:endParaRPr lang="en-IN" sz="1200"/>
        </a:p>
      </dgm:t>
    </dgm:pt>
    <dgm:pt modelId="{A2908460-878C-4E82-8673-84C4FE8DB0E6}" type="sibTrans" cxnId="{CE3C924C-C586-4717-9546-B4B5FDC345EB}">
      <dgm:prSet/>
      <dgm:spPr/>
      <dgm:t>
        <a:bodyPr/>
        <a:lstStyle/>
        <a:p>
          <a:endParaRPr lang="en-IN" sz="1200"/>
        </a:p>
      </dgm:t>
    </dgm:pt>
    <dgm:pt modelId="{249CB784-0321-4289-95F6-EDA19557FE6F}">
      <dgm:prSet phldrT="[Text]" custT="1"/>
      <dgm:spPr/>
      <dgm:t>
        <a:bodyPr/>
        <a:lstStyle/>
        <a:p>
          <a:r>
            <a:rPr lang="en-IN" sz="1200" dirty="0" smtClean="0"/>
            <a:t>Invoice</a:t>
          </a:r>
          <a:endParaRPr lang="en-IN" sz="1200" dirty="0"/>
        </a:p>
      </dgm:t>
    </dgm:pt>
    <dgm:pt modelId="{B5C29D60-F074-49ED-82F8-A5EF925D06CD}" type="parTrans" cxnId="{A07C7326-A74E-4B9C-BEC4-DF0840193092}">
      <dgm:prSet/>
      <dgm:spPr/>
      <dgm:t>
        <a:bodyPr/>
        <a:lstStyle/>
        <a:p>
          <a:endParaRPr lang="en-IN" sz="1200"/>
        </a:p>
      </dgm:t>
    </dgm:pt>
    <dgm:pt modelId="{F4A79382-3838-4D53-B154-5E2D0B9D3B8A}" type="sibTrans" cxnId="{A07C7326-A74E-4B9C-BEC4-DF0840193092}">
      <dgm:prSet/>
      <dgm:spPr/>
      <dgm:t>
        <a:bodyPr/>
        <a:lstStyle/>
        <a:p>
          <a:endParaRPr lang="en-IN" sz="1200"/>
        </a:p>
      </dgm:t>
    </dgm:pt>
    <dgm:pt modelId="{DD49BE7B-1768-4E9B-B662-9CDDAD7ED661}" type="pres">
      <dgm:prSet presAssocID="{5A1D8CCB-D881-4FD3-8A87-24E9D801690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78A9D81-17CD-48C0-8B2B-BB46DDABB351}" type="pres">
      <dgm:prSet presAssocID="{4CC903E3-1F0C-413B-B956-3285E20C176C}" presName="composite" presStyleCnt="0"/>
      <dgm:spPr/>
    </dgm:pt>
    <dgm:pt modelId="{75B35B81-4860-4BC3-BEB0-DBC906E8DA68}" type="pres">
      <dgm:prSet presAssocID="{4CC903E3-1F0C-413B-B956-3285E20C176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DF5A1FD-5848-4447-859C-FBB201C8FB42}" type="pres">
      <dgm:prSet presAssocID="{4CC903E3-1F0C-413B-B956-3285E20C176C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0E6F79-6029-4DF3-8E48-4ACC1847E454}" type="pres">
      <dgm:prSet presAssocID="{DAE3C39C-08C2-47B1-8AD6-7E1D0582BC3B}" presName="sp" presStyleCnt="0"/>
      <dgm:spPr/>
    </dgm:pt>
    <dgm:pt modelId="{ED8C1749-D209-466B-869E-8EADAC197395}" type="pres">
      <dgm:prSet presAssocID="{5958C45D-1786-4505-8D71-3AF8CC329B1E}" presName="composite" presStyleCnt="0"/>
      <dgm:spPr/>
    </dgm:pt>
    <dgm:pt modelId="{9EDD28C4-77BF-457D-BED4-16C4EBEFE525}" type="pres">
      <dgm:prSet presAssocID="{5958C45D-1786-4505-8D71-3AF8CC329B1E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8FF25A7-6F41-4B9F-98BA-4CCE0382C14F}" type="pres">
      <dgm:prSet presAssocID="{5958C45D-1786-4505-8D71-3AF8CC329B1E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7620EE-B1BD-4543-9434-427874A8FCD9}" type="pres">
      <dgm:prSet presAssocID="{F0DD57FA-51BE-44AF-B53C-FE1E6500087A}" presName="sp" presStyleCnt="0"/>
      <dgm:spPr/>
    </dgm:pt>
    <dgm:pt modelId="{97E4CAF1-5A1C-467C-8655-D58EA6997176}" type="pres">
      <dgm:prSet presAssocID="{0B62478D-8983-495F-B5BF-6F4039F762B0}" presName="composite" presStyleCnt="0"/>
      <dgm:spPr/>
    </dgm:pt>
    <dgm:pt modelId="{7BBF441D-1549-46E2-A9DD-7654E5A1EF92}" type="pres">
      <dgm:prSet presAssocID="{0B62478D-8983-495F-B5BF-6F4039F762B0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170183E-36AE-4E7C-9245-DC3C041D1BA5}" type="pres">
      <dgm:prSet presAssocID="{0B62478D-8983-495F-B5BF-6F4039F762B0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1ACBB80-0133-46F8-8E77-F3136E8F139F}" type="pres">
      <dgm:prSet presAssocID="{2DB36EAE-AF11-42EA-BFFD-76A8AC88405C}" presName="sp" presStyleCnt="0"/>
      <dgm:spPr/>
    </dgm:pt>
    <dgm:pt modelId="{98F3DE61-DDC3-459D-A72F-BE0BFE15AD78}" type="pres">
      <dgm:prSet presAssocID="{034F5C45-5A04-416C-8589-C9BAF1A061D8}" presName="composite" presStyleCnt="0"/>
      <dgm:spPr/>
    </dgm:pt>
    <dgm:pt modelId="{30FB62E3-E659-469A-BFD6-7DF57CA64E8A}" type="pres">
      <dgm:prSet presAssocID="{034F5C45-5A04-416C-8589-C9BAF1A061D8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CCD50C-3CD0-4AA7-9B99-CC2E7EE43152}" type="pres">
      <dgm:prSet presAssocID="{034F5C45-5A04-416C-8589-C9BAF1A061D8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16631A-6B43-460C-AA3F-9A945E11FFCD}" type="pres">
      <dgm:prSet presAssocID="{F928BF99-6431-46D1-B8F9-EAF646A7AB81}" presName="sp" presStyleCnt="0"/>
      <dgm:spPr/>
    </dgm:pt>
    <dgm:pt modelId="{281E273F-7336-4478-A84C-EC0964B1A121}" type="pres">
      <dgm:prSet presAssocID="{EAF6B78A-21B7-4812-B9B9-E6F6D2BCF326}" presName="composite" presStyleCnt="0"/>
      <dgm:spPr/>
    </dgm:pt>
    <dgm:pt modelId="{27E60FDB-DBF9-4153-8561-1F24AC4EBCB2}" type="pres">
      <dgm:prSet presAssocID="{EAF6B78A-21B7-4812-B9B9-E6F6D2BCF32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97FBE1A-ADB3-4B22-A2ED-B398EEF18E0D}" type="pres">
      <dgm:prSet presAssocID="{EAF6B78A-21B7-4812-B9B9-E6F6D2BCF32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2FC4CBC-A5D4-4027-9CB2-AA3138C5D601}" type="presOf" srcId="{E98DD072-E8A5-41A5-8DCA-31BF35699A6B}" destId="{0170183E-36AE-4E7C-9245-DC3C041D1BA5}" srcOrd="0" destOrd="0" presId="urn:microsoft.com/office/officeart/2005/8/layout/chevron2"/>
    <dgm:cxn modelId="{A07C7326-A74E-4B9C-BEC4-DF0840193092}" srcId="{4CC903E3-1F0C-413B-B956-3285E20C176C}" destId="{249CB784-0321-4289-95F6-EDA19557FE6F}" srcOrd="3" destOrd="0" parTransId="{B5C29D60-F074-49ED-82F8-A5EF925D06CD}" sibTransId="{F4A79382-3838-4D53-B154-5E2D0B9D3B8A}"/>
    <dgm:cxn modelId="{5C803E03-658E-4DDF-A825-4238B98D9651}" srcId="{5A1D8CCB-D881-4FD3-8A87-24E9D8016907}" destId="{5958C45D-1786-4505-8D71-3AF8CC329B1E}" srcOrd="1" destOrd="0" parTransId="{5AE03357-BADE-4F58-80E9-AA5E0527C905}" sibTransId="{F0DD57FA-51BE-44AF-B53C-FE1E6500087A}"/>
    <dgm:cxn modelId="{633A983C-8386-483E-AEB4-DA9CA392A9F4}" type="presOf" srcId="{249CB784-0321-4289-95F6-EDA19557FE6F}" destId="{5DF5A1FD-5848-4447-859C-FBB201C8FB42}" srcOrd="0" destOrd="3" presId="urn:microsoft.com/office/officeart/2005/8/layout/chevron2"/>
    <dgm:cxn modelId="{76FC942C-5484-4B10-9D8D-064FE3A6A609}" srcId="{5958C45D-1786-4505-8D71-3AF8CC329B1E}" destId="{F2D5BE30-A386-4C3A-A3D4-DE5F167688D8}" srcOrd="0" destOrd="0" parTransId="{1F89834F-4981-4411-A777-64F766A78F8D}" sibTransId="{EB692833-4F25-4CF1-B966-124EB2DE4795}"/>
    <dgm:cxn modelId="{BE88F1AA-231B-4970-9775-BCDFBFB8416D}" type="presOf" srcId="{F2D5BE30-A386-4C3A-A3D4-DE5F167688D8}" destId="{08FF25A7-6F41-4B9F-98BA-4CCE0382C14F}" srcOrd="0" destOrd="0" presId="urn:microsoft.com/office/officeart/2005/8/layout/chevron2"/>
    <dgm:cxn modelId="{CBA4CCD5-19D7-4D46-8111-FEA4E8BE7E49}" srcId="{034F5C45-5A04-416C-8589-C9BAF1A061D8}" destId="{F25225C5-C1FA-431A-A0DC-8020790A6DC0}" srcOrd="1" destOrd="0" parTransId="{3423FCB5-BFD3-41E1-A9EB-F09DE0CFED6A}" sibTransId="{54D059A7-E4A6-44A5-917B-7E782ACBDB87}"/>
    <dgm:cxn modelId="{CE3C924C-C586-4717-9546-B4B5FDC345EB}" srcId="{4CC903E3-1F0C-413B-B956-3285E20C176C}" destId="{15AA9ACC-8CA9-4ACA-B852-5939B4895000}" srcOrd="2" destOrd="0" parTransId="{07F1CEE9-54E7-4003-B68B-00B421504708}" sibTransId="{A2908460-878C-4E82-8673-84C4FE8DB0E6}"/>
    <dgm:cxn modelId="{41C6C5B5-3E59-4217-B524-8299BF1E79DB}" type="presOf" srcId="{034F5C45-5A04-416C-8589-C9BAF1A061D8}" destId="{30FB62E3-E659-469A-BFD6-7DF57CA64E8A}" srcOrd="0" destOrd="0" presId="urn:microsoft.com/office/officeart/2005/8/layout/chevron2"/>
    <dgm:cxn modelId="{46EC335C-26A6-47FF-B1D0-A350C83973AC}" type="presOf" srcId="{3FCA0208-FF11-45FB-96CA-D08B965AC5BF}" destId="{5ECCD50C-3CD0-4AA7-9B99-CC2E7EE43152}" srcOrd="0" destOrd="0" presId="urn:microsoft.com/office/officeart/2005/8/layout/chevron2"/>
    <dgm:cxn modelId="{25DBE673-1678-432A-B0D8-89971A6800E5}" type="presOf" srcId="{8686A2B0-1499-4FAA-8B41-200F2DE426BD}" destId="{597FBE1A-ADB3-4B22-A2ED-B398EEF18E0D}" srcOrd="0" destOrd="2" presId="urn:microsoft.com/office/officeart/2005/8/layout/chevron2"/>
    <dgm:cxn modelId="{6314769D-4F77-471D-903A-4C7FEE5364FC}" type="presOf" srcId="{34F728E7-325D-4F27-A925-ED24894AB046}" destId="{0170183E-36AE-4E7C-9245-DC3C041D1BA5}" srcOrd="0" destOrd="1" presId="urn:microsoft.com/office/officeart/2005/8/layout/chevron2"/>
    <dgm:cxn modelId="{FB01E83B-8767-44A1-B27B-62DDB2BEBED9}" type="presOf" srcId="{8F77488C-4BCA-48AE-9554-16599C1AE55A}" destId="{5ECCD50C-3CD0-4AA7-9B99-CC2E7EE43152}" srcOrd="0" destOrd="2" presId="urn:microsoft.com/office/officeart/2005/8/layout/chevron2"/>
    <dgm:cxn modelId="{FA9FD9DA-A0DF-42E4-AEC4-AD22A93D7BE1}" srcId="{0B62478D-8983-495F-B5BF-6F4039F762B0}" destId="{34F728E7-325D-4F27-A925-ED24894AB046}" srcOrd="1" destOrd="0" parTransId="{2A843AAF-1E13-4AFE-B6C2-B35BEFB10C88}" sibTransId="{DABB3464-37C8-46AE-819B-F747A943A503}"/>
    <dgm:cxn modelId="{2440650C-9353-467D-B440-E756EA6940FE}" srcId="{5A1D8CCB-D881-4FD3-8A87-24E9D8016907}" destId="{034F5C45-5A04-416C-8589-C9BAF1A061D8}" srcOrd="3" destOrd="0" parTransId="{BEC744F5-816B-49B9-B722-A3E30D871063}" sibTransId="{F928BF99-6431-46D1-B8F9-EAF646A7AB81}"/>
    <dgm:cxn modelId="{17BF9799-D52B-4836-8B72-D7E5ECCBBD3B}" srcId="{EAF6B78A-21B7-4812-B9B9-E6F6D2BCF326}" destId="{8686A2B0-1499-4FAA-8B41-200F2DE426BD}" srcOrd="2" destOrd="0" parTransId="{E572200E-4576-46E0-B5CF-ECE273314C9D}" sibTransId="{40138F37-7DE4-4132-8A83-9433506EC968}"/>
    <dgm:cxn modelId="{D877C223-AD80-4685-BF5A-ECC88673364B}" srcId="{4CC903E3-1F0C-413B-B956-3285E20C176C}" destId="{BD394D7D-D6BA-4840-889D-A25351BD3803}" srcOrd="1" destOrd="0" parTransId="{CAA6E590-035B-4985-A8FB-D9CF151D0217}" sibTransId="{8ECD6310-BBC8-44ED-8C6F-843C7B30838D}"/>
    <dgm:cxn modelId="{661EA472-9355-48C2-8FC9-294733C063E4}" type="presOf" srcId="{5A1D8CCB-D881-4FD3-8A87-24E9D8016907}" destId="{DD49BE7B-1768-4E9B-B662-9CDDAD7ED661}" srcOrd="0" destOrd="0" presId="urn:microsoft.com/office/officeart/2005/8/layout/chevron2"/>
    <dgm:cxn modelId="{CBE3B06C-F657-4A14-93A3-8859DD2835B0}" type="presOf" srcId="{EAF6B78A-21B7-4812-B9B9-E6F6D2BCF326}" destId="{27E60FDB-DBF9-4153-8561-1F24AC4EBCB2}" srcOrd="0" destOrd="0" presId="urn:microsoft.com/office/officeart/2005/8/layout/chevron2"/>
    <dgm:cxn modelId="{EE6EF433-CBE2-4750-915F-62D688213145}" type="presOf" srcId="{0B62478D-8983-495F-B5BF-6F4039F762B0}" destId="{7BBF441D-1549-46E2-A9DD-7654E5A1EF92}" srcOrd="0" destOrd="0" presId="urn:microsoft.com/office/officeart/2005/8/layout/chevron2"/>
    <dgm:cxn modelId="{9F7F36BB-74F9-4527-81A8-6AD9510D2508}" srcId="{034F5C45-5A04-416C-8589-C9BAF1A061D8}" destId="{8F77488C-4BCA-48AE-9554-16599C1AE55A}" srcOrd="2" destOrd="0" parTransId="{D622498D-B879-423D-B82E-0EB616728B5B}" sibTransId="{AC54D139-B676-4BD4-8B5B-DC88CA7A26E8}"/>
    <dgm:cxn modelId="{76765EED-F649-480B-9F5D-C5439FB32822}" type="presOf" srcId="{F25225C5-C1FA-431A-A0DC-8020790A6DC0}" destId="{5ECCD50C-3CD0-4AA7-9B99-CC2E7EE43152}" srcOrd="0" destOrd="1" presId="urn:microsoft.com/office/officeart/2005/8/layout/chevron2"/>
    <dgm:cxn modelId="{2A68964E-FB96-4796-9FCA-179CE636C415}" srcId="{EAF6B78A-21B7-4812-B9B9-E6F6D2BCF326}" destId="{5FF5C4F1-913A-4400-93F6-52DBB4AD7DAE}" srcOrd="0" destOrd="0" parTransId="{2C0CC518-686C-494A-BF6E-D8B83AE37775}" sibTransId="{30AF261A-037C-4DA9-A307-51E70A2A0BCF}"/>
    <dgm:cxn modelId="{7EB105E6-0DF7-4E0D-92D3-60A09B2513F8}" type="presOf" srcId="{5FF5C4F1-913A-4400-93F6-52DBB4AD7DAE}" destId="{597FBE1A-ADB3-4B22-A2ED-B398EEF18E0D}" srcOrd="0" destOrd="0" presId="urn:microsoft.com/office/officeart/2005/8/layout/chevron2"/>
    <dgm:cxn modelId="{E95B3BC4-4A6D-4329-BB04-4015A7B67EAD}" type="presOf" srcId="{9E8A5B41-52B9-4554-BAD2-5F452DD5A75E}" destId="{597FBE1A-ADB3-4B22-A2ED-B398EEF18E0D}" srcOrd="0" destOrd="1" presId="urn:microsoft.com/office/officeart/2005/8/layout/chevron2"/>
    <dgm:cxn modelId="{E10C4CA6-8A69-45B6-8066-BBACB725E9DB}" type="presOf" srcId="{BD394D7D-D6BA-4840-889D-A25351BD3803}" destId="{5DF5A1FD-5848-4447-859C-FBB201C8FB42}" srcOrd="0" destOrd="1" presId="urn:microsoft.com/office/officeart/2005/8/layout/chevron2"/>
    <dgm:cxn modelId="{9BFED5EC-04C9-43F9-9D98-22313A860F46}" type="presOf" srcId="{865ADDF8-77F7-44CA-AFB8-D71CB415F565}" destId="{5DF5A1FD-5848-4447-859C-FBB201C8FB42}" srcOrd="0" destOrd="0" presId="urn:microsoft.com/office/officeart/2005/8/layout/chevron2"/>
    <dgm:cxn modelId="{BFF2C4C1-C436-4DEA-906C-3E32ECEC541A}" srcId="{0B62478D-8983-495F-B5BF-6F4039F762B0}" destId="{E98DD072-E8A5-41A5-8DCA-31BF35699A6B}" srcOrd="0" destOrd="0" parTransId="{CDCD0322-E0F4-419F-A9F2-2340F92CC7E8}" sibTransId="{B59F5995-FC46-4E6D-9B9E-1A8E6901045A}"/>
    <dgm:cxn modelId="{34F3F68C-92EB-4044-8880-FC1132F9CB7E}" srcId="{5A1D8CCB-D881-4FD3-8A87-24E9D8016907}" destId="{EAF6B78A-21B7-4812-B9B9-E6F6D2BCF326}" srcOrd="4" destOrd="0" parTransId="{CB5B1B9B-C09B-4282-BF66-DEBB7BB26126}" sibTransId="{BCB90BBB-5ADB-4D46-8BFB-9B6B888D47FB}"/>
    <dgm:cxn modelId="{E6A418EE-7D4C-4E47-9478-0BEA083A41C5}" type="presOf" srcId="{15AA9ACC-8CA9-4ACA-B852-5939B4895000}" destId="{5DF5A1FD-5848-4447-859C-FBB201C8FB42}" srcOrd="0" destOrd="2" presId="urn:microsoft.com/office/officeart/2005/8/layout/chevron2"/>
    <dgm:cxn modelId="{F607289F-FD7A-4DD1-8E04-3F78EDAF547F}" srcId="{5A1D8CCB-D881-4FD3-8A87-24E9D8016907}" destId="{4CC903E3-1F0C-413B-B956-3285E20C176C}" srcOrd="0" destOrd="0" parTransId="{698662BA-AFA5-4406-9AE0-B204968ABDF9}" sibTransId="{DAE3C39C-08C2-47B1-8AD6-7E1D0582BC3B}"/>
    <dgm:cxn modelId="{042E37E4-134A-44B1-BF32-AAC192F0AE82}" srcId="{EAF6B78A-21B7-4812-B9B9-E6F6D2BCF326}" destId="{9E8A5B41-52B9-4554-BAD2-5F452DD5A75E}" srcOrd="1" destOrd="0" parTransId="{EFDC7EB3-AFE4-4AE4-A516-EB7A499592DC}" sibTransId="{66759729-9D18-4088-88CA-555E0BC1F97A}"/>
    <dgm:cxn modelId="{EB9EB2A2-21E7-4038-AAE3-2CB26423674F}" srcId="{4CC903E3-1F0C-413B-B956-3285E20C176C}" destId="{865ADDF8-77F7-44CA-AFB8-D71CB415F565}" srcOrd="0" destOrd="0" parTransId="{0F4C4435-9248-4902-A58F-2ECDB878E602}" sibTransId="{91C7877B-A6BB-428A-AABD-18E3B8F3D65C}"/>
    <dgm:cxn modelId="{EF7040D6-8913-42DB-BAB2-0833B7E36510}" type="presOf" srcId="{4CC903E3-1F0C-413B-B956-3285E20C176C}" destId="{75B35B81-4860-4BC3-BEB0-DBC906E8DA68}" srcOrd="0" destOrd="0" presId="urn:microsoft.com/office/officeart/2005/8/layout/chevron2"/>
    <dgm:cxn modelId="{43D3724E-6AFA-41DB-80B2-126AC8969A51}" srcId="{034F5C45-5A04-416C-8589-C9BAF1A061D8}" destId="{3FCA0208-FF11-45FB-96CA-D08B965AC5BF}" srcOrd="0" destOrd="0" parTransId="{537E9984-D05B-455C-BC63-3099758D17DE}" sibTransId="{3CC76125-441B-401D-B8C4-2B5F76E70C59}"/>
    <dgm:cxn modelId="{FED3D48E-0FC0-4DBB-B581-61B32CFA8659}" srcId="{5958C45D-1786-4505-8D71-3AF8CC329B1E}" destId="{3BEB7805-554A-4068-A88D-06289362770A}" srcOrd="1" destOrd="0" parTransId="{476732DD-5658-4BD3-BCBE-248BE250A47D}" sibTransId="{104F3CF9-869A-49CA-B169-7423CACA401E}"/>
    <dgm:cxn modelId="{5D11C34E-4015-4632-8FFD-4F05476A5A9D}" srcId="{5A1D8CCB-D881-4FD3-8A87-24E9D8016907}" destId="{0B62478D-8983-495F-B5BF-6F4039F762B0}" srcOrd="2" destOrd="0" parTransId="{9CFDDA0B-D77F-42F4-8E62-0379BEE5E1A1}" sibTransId="{2DB36EAE-AF11-42EA-BFFD-76A8AC88405C}"/>
    <dgm:cxn modelId="{D95399AE-4EE0-4C0D-B333-7042E4F622E5}" type="presOf" srcId="{5958C45D-1786-4505-8D71-3AF8CC329B1E}" destId="{9EDD28C4-77BF-457D-BED4-16C4EBEFE525}" srcOrd="0" destOrd="0" presId="urn:microsoft.com/office/officeart/2005/8/layout/chevron2"/>
    <dgm:cxn modelId="{8A1700E3-090D-44CB-801E-1F16D0EA006E}" type="presOf" srcId="{3BEB7805-554A-4068-A88D-06289362770A}" destId="{08FF25A7-6F41-4B9F-98BA-4CCE0382C14F}" srcOrd="0" destOrd="1" presId="urn:microsoft.com/office/officeart/2005/8/layout/chevron2"/>
    <dgm:cxn modelId="{455771B0-75BB-4B94-A3EA-6D8010171DE9}" type="presParOf" srcId="{DD49BE7B-1768-4E9B-B662-9CDDAD7ED661}" destId="{878A9D81-17CD-48C0-8B2B-BB46DDABB351}" srcOrd="0" destOrd="0" presId="urn:microsoft.com/office/officeart/2005/8/layout/chevron2"/>
    <dgm:cxn modelId="{2CB9FC4C-B924-4FEB-A47B-42B1FA1FF67C}" type="presParOf" srcId="{878A9D81-17CD-48C0-8B2B-BB46DDABB351}" destId="{75B35B81-4860-4BC3-BEB0-DBC906E8DA68}" srcOrd="0" destOrd="0" presId="urn:microsoft.com/office/officeart/2005/8/layout/chevron2"/>
    <dgm:cxn modelId="{6CE73E5D-B074-4EEE-87DA-2C1996ECE4F0}" type="presParOf" srcId="{878A9D81-17CD-48C0-8B2B-BB46DDABB351}" destId="{5DF5A1FD-5848-4447-859C-FBB201C8FB42}" srcOrd="1" destOrd="0" presId="urn:microsoft.com/office/officeart/2005/8/layout/chevron2"/>
    <dgm:cxn modelId="{93DFFFB2-7755-48A8-B4D8-E4DB7CCA67A2}" type="presParOf" srcId="{DD49BE7B-1768-4E9B-B662-9CDDAD7ED661}" destId="{960E6F79-6029-4DF3-8E48-4ACC1847E454}" srcOrd="1" destOrd="0" presId="urn:microsoft.com/office/officeart/2005/8/layout/chevron2"/>
    <dgm:cxn modelId="{DC3D7C75-4AD0-4DA0-A082-7AF8CB086405}" type="presParOf" srcId="{DD49BE7B-1768-4E9B-B662-9CDDAD7ED661}" destId="{ED8C1749-D209-466B-869E-8EADAC197395}" srcOrd="2" destOrd="0" presId="urn:microsoft.com/office/officeart/2005/8/layout/chevron2"/>
    <dgm:cxn modelId="{22284F80-A72F-4186-AA9A-4AC3C69AF3D3}" type="presParOf" srcId="{ED8C1749-D209-466B-869E-8EADAC197395}" destId="{9EDD28C4-77BF-457D-BED4-16C4EBEFE525}" srcOrd="0" destOrd="0" presId="urn:microsoft.com/office/officeart/2005/8/layout/chevron2"/>
    <dgm:cxn modelId="{99B45BDA-26C3-487E-8FD5-B3C76D687560}" type="presParOf" srcId="{ED8C1749-D209-466B-869E-8EADAC197395}" destId="{08FF25A7-6F41-4B9F-98BA-4CCE0382C14F}" srcOrd="1" destOrd="0" presId="urn:microsoft.com/office/officeart/2005/8/layout/chevron2"/>
    <dgm:cxn modelId="{91EBA9BB-B45A-4423-B3AA-5AC65BC4211A}" type="presParOf" srcId="{DD49BE7B-1768-4E9B-B662-9CDDAD7ED661}" destId="{E37620EE-B1BD-4543-9434-427874A8FCD9}" srcOrd="3" destOrd="0" presId="urn:microsoft.com/office/officeart/2005/8/layout/chevron2"/>
    <dgm:cxn modelId="{DED6B945-EFC8-40CE-B324-BF543F36EA73}" type="presParOf" srcId="{DD49BE7B-1768-4E9B-B662-9CDDAD7ED661}" destId="{97E4CAF1-5A1C-467C-8655-D58EA6997176}" srcOrd="4" destOrd="0" presId="urn:microsoft.com/office/officeart/2005/8/layout/chevron2"/>
    <dgm:cxn modelId="{118B3519-A765-48FC-A32A-88D3EE6A9B58}" type="presParOf" srcId="{97E4CAF1-5A1C-467C-8655-D58EA6997176}" destId="{7BBF441D-1549-46E2-A9DD-7654E5A1EF92}" srcOrd="0" destOrd="0" presId="urn:microsoft.com/office/officeart/2005/8/layout/chevron2"/>
    <dgm:cxn modelId="{245D12B4-6F6D-4708-8581-B8B8EF4EE485}" type="presParOf" srcId="{97E4CAF1-5A1C-467C-8655-D58EA6997176}" destId="{0170183E-36AE-4E7C-9245-DC3C041D1BA5}" srcOrd="1" destOrd="0" presId="urn:microsoft.com/office/officeart/2005/8/layout/chevron2"/>
    <dgm:cxn modelId="{4E832AA2-F5F8-4545-B2AB-6EB2A896EB8D}" type="presParOf" srcId="{DD49BE7B-1768-4E9B-B662-9CDDAD7ED661}" destId="{A1ACBB80-0133-46F8-8E77-F3136E8F139F}" srcOrd="5" destOrd="0" presId="urn:microsoft.com/office/officeart/2005/8/layout/chevron2"/>
    <dgm:cxn modelId="{70018802-CAE0-493F-A73F-B61457F0412C}" type="presParOf" srcId="{DD49BE7B-1768-4E9B-B662-9CDDAD7ED661}" destId="{98F3DE61-DDC3-459D-A72F-BE0BFE15AD78}" srcOrd="6" destOrd="0" presId="urn:microsoft.com/office/officeart/2005/8/layout/chevron2"/>
    <dgm:cxn modelId="{2239BCFD-EF7A-4D7C-9D53-4F7E64A2129C}" type="presParOf" srcId="{98F3DE61-DDC3-459D-A72F-BE0BFE15AD78}" destId="{30FB62E3-E659-469A-BFD6-7DF57CA64E8A}" srcOrd="0" destOrd="0" presId="urn:microsoft.com/office/officeart/2005/8/layout/chevron2"/>
    <dgm:cxn modelId="{D0638363-E836-4651-851F-C99CAFA4401C}" type="presParOf" srcId="{98F3DE61-DDC3-459D-A72F-BE0BFE15AD78}" destId="{5ECCD50C-3CD0-4AA7-9B99-CC2E7EE43152}" srcOrd="1" destOrd="0" presId="urn:microsoft.com/office/officeart/2005/8/layout/chevron2"/>
    <dgm:cxn modelId="{0AD821F8-0A76-4624-86C0-93BCC3E597A7}" type="presParOf" srcId="{DD49BE7B-1768-4E9B-B662-9CDDAD7ED661}" destId="{6D16631A-6B43-460C-AA3F-9A945E11FFCD}" srcOrd="7" destOrd="0" presId="urn:microsoft.com/office/officeart/2005/8/layout/chevron2"/>
    <dgm:cxn modelId="{B9C8108A-293A-4035-84A8-7323B06E1332}" type="presParOf" srcId="{DD49BE7B-1768-4E9B-B662-9CDDAD7ED661}" destId="{281E273F-7336-4478-A84C-EC0964B1A121}" srcOrd="8" destOrd="0" presId="urn:microsoft.com/office/officeart/2005/8/layout/chevron2"/>
    <dgm:cxn modelId="{817163D2-8A56-4EB3-ACFB-FD5F47A096D3}" type="presParOf" srcId="{281E273F-7336-4478-A84C-EC0964B1A121}" destId="{27E60FDB-DBF9-4153-8561-1F24AC4EBCB2}" srcOrd="0" destOrd="0" presId="urn:microsoft.com/office/officeart/2005/8/layout/chevron2"/>
    <dgm:cxn modelId="{87987298-E556-4E1A-9EC6-F5767B4BBF31}" type="presParOf" srcId="{281E273F-7336-4478-A84C-EC0964B1A121}" destId="{597FBE1A-ADB3-4B22-A2ED-B398EEF18E0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5847C54-3E23-4EFE-9D4A-130788EFE7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E1397C7-F43A-4FF8-A2BE-076216208588}">
      <dgm:prSet phldrT="[Text]"/>
      <dgm:spPr/>
      <dgm:t>
        <a:bodyPr/>
        <a:lstStyle/>
        <a:p>
          <a:r>
            <a:rPr lang="en-IN" dirty="0" smtClean="0"/>
            <a:t>1</a:t>
          </a:r>
          <a:endParaRPr lang="en-IN" dirty="0"/>
        </a:p>
      </dgm:t>
    </dgm:pt>
    <dgm:pt modelId="{58A1435A-6C79-438E-8D04-3E60D9973756}" type="parTrans" cxnId="{122958CE-0017-4EDB-A2F5-3CBD2DE1C8EA}">
      <dgm:prSet/>
      <dgm:spPr/>
      <dgm:t>
        <a:bodyPr/>
        <a:lstStyle/>
        <a:p>
          <a:endParaRPr lang="en-IN"/>
        </a:p>
      </dgm:t>
    </dgm:pt>
    <dgm:pt modelId="{B8A4E9E0-DDED-44D9-94CA-00ED21E77D3C}" type="sibTrans" cxnId="{122958CE-0017-4EDB-A2F5-3CBD2DE1C8EA}">
      <dgm:prSet/>
      <dgm:spPr/>
      <dgm:t>
        <a:bodyPr/>
        <a:lstStyle/>
        <a:p>
          <a:endParaRPr lang="en-IN"/>
        </a:p>
      </dgm:t>
    </dgm:pt>
    <dgm:pt modelId="{6409850B-D69E-4A5C-8539-236ACF5B4728}">
      <dgm:prSet phldrT="[Text]"/>
      <dgm:spPr/>
      <dgm:t>
        <a:bodyPr/>
        <a:lstStyle/>
        <a:p>
          <a:r>
            <a:rPr lang="en-IN" dirty="0" smtClean="0"/>
            <a:t>Show List of All Teams In the Left Side</a:t>
          </a:r>
          <a:endParaRPr lang="en-IN" dirty="0"/>
        </a:p>
      </dgm:t>
    </dgm:pt>
    <dgm:pt modelId="{00D97280-A6B3-44DB-B8B4-0551983FC520}" type="parTrans" cxnId="{1EBB6211-123C-4134-80C0-655045B01403}">
      <dgm:prSet/>
      <dgm:spPr/>
      <dgm:t>
        <a:bodyPr/>
        <a:lstStyle/>
        <a:p>
          <a:endParaRPr lang="en-IN"/>
        </a:p>
      </dgm:t>
    </dgm:pt>
    <dgm:pt modelId="{2300B960-B85D-4112-8E87-1976F9987F5D}" type="sibTrans" cxnId="{1EBB6211-123C-4134-80C0-655045B01403}">
      <dgm:prSet/>
      <dgm:spPr/>
      <dgm:t>
        <a:bodyPr/>
        <a:lstStyle/>
        <a:p>
          <a:endParaRPr lang="en-IN"/>
        </a:p>
      </dgm:t>
    </dgm:pt>
    <dgm:pt modelId="{2616FB1D-7D8A-4187-9F19-EC4D9FC4FA49}">
      <dgm:prSet phldrT="[Text]"/>
      <dgm:spPr/>
      <dgm:t>
        <a:bodyPr/>
        <a:lstStyle/>
        <a:p>
          <a:r>
            <a:rPr lang="en-IN" dirty="0" smtClean="0"/>
            <a:t>On Click Show Details on the Right Side</a:t>
          </a:r>
          <a:endParaRPr lang="en-IN" dirty="0"/>
        </a:p>
      </dgm:t>
    </dgm:pt>
    <dgm:pt modelId="{29C84050-A1F0-4CBA-B43F-74079A87B8C0}" type="parTrans" cxnId="{66FED54C-D51D-4C59-B312-3D693AF23892}">
      <dgm:prSet/>
      <dgm:spPr/>
      <dgm:t>
        <a:bodyPr/>
        <a:lstStyle/>
        <a:p>
          <a:endParaRPr lang="en-IN"/>
        </a:p>
      </dgm:t>
    </dgm:pt>
    <dgm:pt modelId="{9971DFD3-D0B2-42C3-86F3-86C2400A078C}" type="sibTrans" cxnId="{66FED54C-D51D-4C59-B312-3D693AF23892}">
      <dgm:prSet/>
      <dgm:spPr/>
      <dgm:t>
        <a:bodyPr/>
        <a:lstStyle/>
        <a:p>
          <a:endParaRPr lang="en-IN"/>
        </a:p>
      </dgm:t>
    </dgm:pt>
    <dgm:pt modelId="{93B8E391-AD9A-4E6A-ABC4-2245A46D411E}">
      <dgm:prSet phldrT="[Text]"/>
      <dgm:spPr/>
      <dgm:t>
        <a:bodyPr/>
        <a:lstStyle/>
        <a:p>
          <a:r>
            <a:rPr lang="en-IN" dirty="0" smtClean="0"/>
            <a:t>2</a:t>
          </a:r>
          <a:endParaRPr lang="en-IN" dirty="0"/>
        </a:p>
      </dgm:t>
    </dgm:pt>
    <dgm:pt modelId="{C76EBDA2-9806-4165-AA34-8F5958ED5E3E}" type="parTrans" cxnId="{06E8D93D-E765-424B-8BF8-C69DC243D83F}">
      <dgm:prSet/>
      <dgm:spPr/>
      <dgm:t>
        <a:bodyPr/>
        <a:lstStyle/>
        <a:p>
          <a:endParaRPr lang="en-IN"/>
        </a:p>
      </dgm:t>
    </dgm:pt>
    <dgm:pt modelId="{5D6615AB-CD7D-43E3-BE9A-462D66F799DF}" type="sibTrans" cxnId="{06E8D93D-E765-424B-8BF8-C69DC243D83F}">
      <dgm:prSet/>
      <dgm:spPr/>
      <dgm:t>
        <a:bodyPr/>
        <a:lstStyle/>
        <a:p>
          <a:endParaRPr lang="en-IN"/>
        </a:p>
      </dgm:t>
    </dgm:pt>
    <dgm:pt modelId="{081A6FEE-A316-49CD-A896-0E8D40C221DD}">
      <dgm:prSet phldrT="[Text]"/>
      <dgm:spPr/>
      <dgm:t>
        <a:bodyPr/>
        <a:lstStyle/>
        <a:p>
          <a:r>
            <a:rPr lang="en-IN" dirty="0" smtClean="0"/>
            <a:t>With Edit Button</a:t>
          </a:r>
          <a:endParaRPr lang="en-IN" dirty="0"/>
        </a:p>
      </dgm:t>
    </dgm:pt>
    <dgm:pt modelId="{45EBA632-E373-43CB-BD49-05D9B0007666}" type="parTrans" cxnId="{43CD033B-E77D-4A9B-8A3E-2A66B5D8D157}">
      <dgm:prSet/>
      <dgm:spPr/>
      <dgm:t>
        <a:bodyPr/>
        <a:lstStyle/>
        <a:p>
          <a:endParaRPr lang="en-IN"/>
        </a:p>
      </dgm:t>
    </dgm:pt>
    <dgm:pt modelId="{AB81CC55-91D1-4EDF-938F-99C76353AA2B}" type="sibTrans" cxnId="{43CD033B-E77D-4A9B-8A3E-2A66B5D8D157}">
      <dgm:prSet/>
      <dgm:spPr/>
      <dgm:t>
        <a:bodyPr/>
        <a:lstStyle/>
        <a:p>
          <a:endParaRPr lang="en-IN"/>
        </a:p>
      </dgm:t>
    </dgm:pt>
    <dgm:pt modelId="{491983FE-CF3F-477A-B196-7BD5B90BDCCF}" type="pres">
      <dgm:prSet presAssocID="{45847C54-3E23-4EFE-9D4A-130788EFE7C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086AA10-66EF-4533-BD01-6F8AFFD2DA4D}" type="pres">
      <dgm:prSet presAssocID="{8E1397C7-F43A-4FF8-A2BE-076216208588}" presName="composite" presStyleCnt="0"/>
      <dgm:spPr/>
    </dgm:pt>
    <dgm:pt modelId="{4AC25FCE-C5A7-48AA-9080-87449ED2C303}" type="pres">
      <dgm:prSet presAssocID="{8E1397C7-F43A-4FF8-A2BE-076216208588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3EB9FA-B588-4612-A426-06F9F896FF36}" type="pres">
      <dgm:prSet presAssocID="{8E1397C7-F43A-4FF8-A2BE-076216208588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E72F40-723F-4019-908B-99ADF402A502}" type="pres">
      <dgm:prSet presAssocID="{B8A4E9E0-DDED-44D9-94CA-00ED21E77D3C}" presName="sp" presStyleCnt="0"/>
      <dgm:spPr/>
    </dgm:pt>
    <dgm:pt modelId="{9A422280-9E7C-475E-A5B8-1D016F6CBCB2}" type="pres">
      <dgm:prSet presAssocID="{93B8E391-AD9A-4E6A-ABC4-2245A46D411E}" presName="composite" presStyleCnt="0"/>
      <dgm:spPr/>
    </dgm:pt>
    <dgm:pt modelId="{5F47DF32-A586-4597-9927-411D3EE33962}" type="pres">
      <dgm:prSet presAssocID="{93B8E391-AD9A-4E6A-ABC4-2245A46D411E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543ACF0-19F5-4C62-8C34-A1D102654B05}" type="pres">
      <dgm:prSet presAssocID="{93B8E391-AD9A-4E6A-ABC4-2245A46D411E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22958CE-0017-4EDB-A2F5-3CBD2DE1C8EA}" srcId="{45847C54-3E23-4EFE-9D4A-130788EFE7C4}" destId="{8E1397C7-F43A-4FF8-A2BE-076216208588}" srcOrd="0" destOrd="0" parTransId="{58A1435A-6C79-438E-8D04-3E60D9973756}" sibTransId="{B8A4E9E0-DDED-44D9-94CA-00ED21E77D3C}"/>
    <dgm:cxn modelId="{6B9690FF-1633-4795-AE5B-925D5BC083A3}" type="presOf" srcId="{6409850B-D69E-4A5C-8539-236ACF5B4728}" destId="{E93EB9FA-B588-4612-A426-06F9F896FF36}" srcOrd="0" destOrd="0" presId="urn:microsoft.com/office/officeart/2005/8/layout/chevron2"/>
    <dgm:cxn modelId="{E03A1FAD-D7AF-4420-B280-86DE09574916}" type="presOf" srcId="{8E1397C7-F43A-4FF8-A2BE-076216208588}" destId="{4AC25FCE-C5A7-48AA-9080-87449ED2C303}" srcOrd="0" destOrd="0" presId="urn:microsoft.com/office/officeart/2005/8/layout/chevron2"/>
    <dgm:cxn modelId="{66FED54C-D51D-4C59-B312-3D693AF23892}" srcId="{8E1397C7-F43A-4FF8-A2BE-076216208588}" destId="{2616FB1D-7D8A-4187-9F19-EC4D9FC4FA49}" srcOrd="1" destOrd="0" parTransId="{29C84050-A1F0-4CBA-B43F-74079A87B8C0}" sibTransId="{9971DFD3-D0B2-42C3-86F3-86C2400A078C}"/>
    <dgm:cxn modelId="{1EBB6211-123C-4134-80C0-655045B01403}" srcId="{8E1397C7-F43A-4FF8-A2BE-076216208588}" destId="{6409850B-D69E-4A5C-8539-236ACF5B4728}" srcOrd="0" destOrd="0" parTransId="{00D97280-A6B3-44DB-B8B4-0551983FC520}" sibTransId="{2300B960-B85D-4112-8E87-1976F9987F5D}"/>
    <dgm:cxn modelId="{DA279B79-6DF5-418B-8C80-28AF3CAF501C}" type="presOf" srcId="{93B8E391-AD9A-4E6A-ABC4-2245A46D411E}" destId="{5F47DF32-A586-4597-9927-411D3EE33962}" srcOrd="0" destOrd="0" presId="urn:microsoft.com/office/officeart/2005/8/layout/chevron2"/>
    <dgm:cxn modelId="{682CAD85-24FD-44E0-91B9-6DA9F381F3C5}" type="presOf" srcId="{081A6FEE-A316-49CD-A896-0E8D40C221DD}" destId="{B543ACF0-19F5-4C62-8C34-A1D102654B05}" srcOrd="0" destOrd="0" presId="urn:microsoft.com/office/officeart/2005/8/layout/chevron2"/>
    <dgm:cxn modelId="{06E8D93D-E765-424B-8BF8-C69DC243D83F}" srcId="{45847C54-3E23-4EFE-9D4A-130788EFE7C4}" destId="{93B8E391-AD9A-4E6A-ABC4-2245A46D411E}" srcOrd="1" destOrd="0" parTransId="{C76EBDA2-9806-4165-AA34-8F5958ED5E3E}" sibTransId="{5D6615AB-CD7D-43E3-BE9A-462D66F799DF}"/>
    <dgm:cxn modelId="{499DEC77-7D33-412B-AE77-4613953FC69C}" type="presOf" srcId="{2616FB1D-7D8A-4187-9F19-EC4D9FC4FA49}" destId="{E93EB9FA-B588-4612-A426-06F9F896FF36}" srcOrd="0" destOrd="1" presId="urn:microsoft.com/office/officeart/2005/8/layout/chevron2"/>
    <dgm:cxn modelId="{43CD033B-E77D-4A9B-8A3E-2A66B5D8D157}" srcId="{93B8E391-AD9A-4E6A-ABC4-2245A46D411E}" destId="{081A6FEE-A316-49CD-A896-0E8D40C221DD}" srcOrd="0" destOrd="0" parTransId="{45EBA632-E373-43CB-BD49-05D9B0007666}" sibTransId="{AB81CC55-91D1-4EDF-938F-99C76353AA2B}"/>
    <dgm:cxn modelId="{E103505D-8CEE-4C75-9EC8-D27673CF63FE}" type="presOf" srcId="{45847C54-3E23-4EFE-9D4A-130788EFE7C4}" destId="{491983FE-CF3F-477A-B196-7BD5B90BDCCF}" srcOrd="0" destOrd="0" presId="urn:microsoft.com/office/officeart/2005/8/layout/chevron2"/>
    <dgm:cxn modelId="{8D68709D-F534-456E-BC00-9FF094C486A0}" type="presParOf" srcId="{491983FE-CF3F-477A-B196-7BD5B90BDCCF}" destId="{2086AA10-66EF-4533-BD01-6F8AFFD2DA4D}" srcOrd="0" destOrd="0" presId="urn:microsoft.com/office/officeart/2005/8/layout/chevron2"/>
    <dgm:cxn modelId="{341659BC-1C92-477C-87EB-D8D18CCB3F72}" type="presParOf" srcId="{2086AA10-66EF-4533-BD01-6F8AFFD2DA4D}" destId="{4AC25FCE-C5A7-48AA-9080-87449ED2C303}" srcOrd="0" destOrd="0" presId="urn:microsoft.com/office/officeart/2005/8/layout/chevron2"/>
    <dgm:cxn modelId="{7F389C98-35C5-48BF-A5FA-D35898211BE5}" type="presParOf" srcId="{2086AA10-66EF-4533-BD01-6F8AFFD2DA4D}" destId="{E93EB9FA-B588-4612-A426-06F9F896FF36}" srcOrd="1" destOrd="0" presId="urn:microsoft.com/office/officeart/2005/8/layout/chevron2"/>
    <dgm:cxn modelId="{85690654-885E-4C94-8A3D-03D8EEABA3D6}" type="presParOf" srcId="{491983FE-CF3F-477A-B196-7BD5B90BDCCF}" destId="{0DE72F40-723F-4019-908B-99ADF402A502}" srcOrd="1" destOrd="0" presId="urn:microsoft.com/office/officeart/2005/8/layout/chevron2"/>
    <dgm:cxn modelId="{4CB3F52F-6971-4621-9ADE-242A9A843E2C}" type="presParOf" srcId="{491983FE-CF3F-477A-B196-7BD5B90BDCCF}" destId="{9A422280-9E7C-475E-A5B8-1D016F6CBCB2}" srcOrd="2" destOrd="0" presId="urn:microsoft.com/office/officeart/2005/8/layout/chevron2"/>
    <dgm:cxn modelId="{8F243A32-B807-47C9-947A-43218ABE4258}" type="presParOf" srcId="{9A422280-9E7C-475E-A5B8-1D016F6CBCB2}" destId="{5F47DF32-A586-4597-9927-411D3EE33962}" srcOrd="0" destOrd="0" presId="urn:microsoft.com/office/officeart/2005/8/layout/chevron2"/>
    <dgm:cxn modelId="{3ECFB35D-B331-4BA6-9E2C-2C83184E0B14}" type="presParOf" srcId="{9A422280-9E7C-475E-A5B8-1D016F6CBCB2}" destId="{B543ACF0-19F5-4C62-8C34-A1D102654B0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597622-1140-475F-9E1C-1AF597153EF8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6194CE23-017D-4C66-942C-143A780DCEF9}">
      <dgm:prSet phldrT="[Text]"/>
      <dgm:spPr/>
      <dgm:t>
        <a:bodyPr/>
        <a:lstStyle/>
        <a:p>
          <a:r>
            <a:rPr lang="en-IN" dirty="0" err="1" smtClean="0"/>
            <a:t>Polycab</a:t>
          </a:r>
          <a:r>
            <a:rPr lang="en-IN" dirty="0" smtClean="0"/>
            <a:t> India</a:t>
          </a:r>
        </a:p>
        <a:p>
          <a:r>
            <a:rPr lang="en-IN" dirty="0" smtClean="0"/>
            <a:t>Limited</a:t>
          </a:r>
          <a:endParaRPr lang="en-IN" dirty="0"/>
        </a:p>
      </dgm:t>
    </dgm:pt>
    <dgm:pt modelId="{4EDF8620-C07F-4C40-B484-19716D12C741}" type="sibTrans" cxnId="{24965615-7FB8-4A8B-9D30-38DBAE2E8672}">
      <dgm:prSet/>
      <dgm:spPr/>
      <dgm:t>
        <a:bodyPr/>
        <a:lstStyle/>
        <a:p>
          <a:endParaRPr lang="en-IN"/>
        </a:p>
      </dgm:t>
    </dgm:pt>
    <dgm:pt modelId="{11556EB8-69BF-47BE-A640-E6160533C073}" type="parTrans" cxnId="{24965615-7FB8-4A8B-9D30-38DBAE2E8672}">
      <dgm:prSet/>
      <dgm:spPr/>
      <dgm:t>
        <a:bodyPr/>
        <a:lstStyle/>
        <a:p>
          <a:endParaRPr lang="en-IN"/>
        </a:p>
      </dgm:t>
    </dgm:pt>
    <dgm:pt modelId="{59C065C3-4E8C-4A55-BC46-16637395F55B}">
      <dgm:prSet phldrT="[Text]"/>
      <dgm:spPr/>
      <dgm:t>
        <a:bodyPr/>
        <a:lstStyle/>
        <a:p>
          <a:r>
            <a:rPr lang="en-IN" dirty="0" smtClean="0"/>
            <a:t>HUL</a:t>
          </a:r>
        </a:p>
        <a:p>
          <a:r>
            <a:rPr lang="en-IN" dirty="0" err="1" smtClean="0"/>
            <a:t>HomE</a:t>
          </a:r>
          <a:r>
            <a:rPr lang="en-IN" dirty="0" smtClean="0"/>
            <a:t> 2 </a:t>
          </a:r>
          <a:r>
            <a:rPr lang="en-IN" dirty="0" err="1" smtClean="0"/>
            <a:t>HomE</a:t>
          </a:r>
          <a:endParaRPr lang="en-IN" dirty="0"/>
        </a:p>
      </dgm:t>
    </dgm:pt>
    <dgm:pt modelId="{7A09AA7F-4880-40F3-842E-271547F3557D}" type="sibTrans" cxnId="{D811F236-911E-4A60-8445-79E7CCBE0DB9}">
      <dgm:prSet/>
      <dgm:spPr/>
      <dgm:t>
        <a:bodyPr/>
        <a:lstStyle/>
        <a:p>
          <a:endParaRPr lang="en-IN"/>
        </a:p>
      </dgm:t>
    </dgm:pt>
    <dgm:pt modelId="{2DF4D67D-608E-4D53-A319-1B2F6AD2157B}" type="parTrans" cxnId="{D811F236-911E-4A60-8445-79E7CCBE0DB9}">
      <dgm:prSet/>
      <dgm:spPr/>
      <dgm:t>
        <a:bodyPr/>
        <a:lstStyle/>
        <a:p>
          <a:endParaRPr lang="en-IN"/>
        </a:p>
      </dgm:t>
    </dgm:pt>
    <dgm:pt modelId="{AB869BD3-EFF3-4661-BF1F-AA72271748B5}" type="pres">
      <dgm:prSet presAssocID="{16597622-1140-475F-9E1C-1AF597153EF8}" presName="Name0" presStyleCnt="0">
        <dgm:presLayoutVars>
          <dgm:dir/>
          <dgm:resizeHandles val="exact"/>
        </dgm:presLayoutVars>
      </dgm:prSet>
      <dgm:spPr/>
    </dgm:pt>
    <dgm:pt modelId="{09C799C6-324B-47AD-B789-15FAE1D63584}" type="pres">
      <dgm:prSet presAssocID="{16597622-1140-475F-9E1C-1AF597153EF8}" presName="fgShape" presStyleLbl="fgShp" presStyleIdx="0" presStyleCnt="1"/>
      <dgm:spPr/>
    </dgm:pt>
    <dgm:pt modelId="{4ED5047F-A7AC-43A6-9764-53B95B0C190D}" type="pres">
      <dgm:prSet presAssocID="{16597622-1140-475F-9E1C-1AF597153EF8}" presName="linComp" presStyleCnt="0"/>
      <dgm:spPr/>
    </dgm:pt>
    <dgm:pt modelId="{1DC97590-DE4E-493B-9019-5674149A9B4D}" type="pres">
      <dgm:prSet presAssocID="{59C065C3-4E8C-4A55-BC46-16637395F55B}" presName="compNode" presStyleCnt="0"/>
      <dgm:spPr/>
    </dgm:pt>
    <dgm:pt modelId="{93539B33-9AB0-4F79-BC8C-DA70201CEB61}" type="pres">
      <dgm:prSet presAssocID="{59C065C3-4E8C-4A55-BC46-16637395F55B}" presName="bkgdShape" presStyleLbl="node1" presStyleIdx="0" presStyleCnt="2"/>
      <dgm:spPr/>
      <dgm:t>
        <a:bodyPr/>
        <a:lstStyle/>
        <a:p>
          <a:endParaRPr lang="en-IN"/>
        </a:p>
      </dgm:t>
    </dgm:pt>
    <dgm:pt modelId="{4A9B1FF6-D29F-45F2-B772-117FE127D090}" type="pres">
      <dgm:prSet presAssocID="{59C065C3-4E8C-4A55-BC46-16637395F55B}" presName="node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A2F4C1D-D1F2-4793-B1DD-499F4DA0AF84}" type="pres">
      <dgm:prSet presAssocID="{59C065C3-4E8C-4A55-BC46-16637395F55B}" presName="invisiNode" presStyleLbl="node1" presStyleIdx="0" presStyleCnt="2"/>
      <dgm:spPr/>
    </dgm:pt>
    <dgm:pt modelId="{C3F1972D-F7B2-49DB-9C81-1F1D3A93FF36}" type="pres">
      <dgm:prSet presAssocID="{59C065C3-4E8C-4A55-BC46-16637395F55B}" presName="imagNode" presStyleLbl="fgImgPlac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BC1CAE76-7EC8-45B2-ADC2-A674820F7DA6}" type="pres">
      <dgm:prSet presAssocID="{7A09AA7F-4880-40F3-842E-271547F3557D}" presName="sibTrans" presStyleLbl="sibTrans2D1" presStyleIdx="0" presStyleCnt="0"/>
      <dgm:spPr/>
      <dgm:t>
        <a:bodyPr/>
        <a:lstStyle/>
        <a:p>
          <a:endParaRPr lang="en-IN"/>
        </a:p>
      </dgm:t>
    </dgm:pt>
    <dgm:pt modelId="{ED024888-A146-47FA-86A4-E37F0F51F9EF}" type="pres">
      <dgm:prSet presAssocID="{6194CE23-017D-4C66-942C-143A780DCEF9}" presName="compNode" presStyleCnt="0"/>
      <dgm:spPr/>
    </dgm:pt>
    <dgm:pt modelId="{B16E6B62-7AF7-4A87-9F35-873CF832DD1F}" type="pres">
      <dgm:prSet presAssocID="{6194CE23-017D-4C66-942C-143A780DCEF9}" presName="bkgdShape" presStyleLbl="node1" presStyleIdx="1" presStyleCnt="2"/>
      <dgm:spPr/>
      <dgm:t>
        <a:bodyPr/>
        <a:lstStyle/>
        <a:p>
          <a:endParaRPr lang="en-IN"/>
        </a:p>
      </dgm:t>
    </dgm:pt>
    <dgm:pt modelId="{0913B053-B9D6-4C04-81F9-7E13E7675AC4}" type="pres">
      <dgm:prSet presAssocID="{6194CE23-017D-4C66-942C-143A780DCEF9}" presName="node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63990A-FF0F-4B16-AF1B-405A7B7158E5}" type="pres">
      <dgm:prSet presAssocID="{6194CE23-017D-4C66-942C-143A780DCEF9}" presName="invisiNode" presStyleLbl="node1" presStyleIdx="1" presStyleCnt="2"/>
      <dgm:spPr/>
    </dgm:pt>
    <dgm:pt modelId="{B85230BD-BC8D-45E8-B5FC-858FB9BC3F69}" type="pres">
      <dgm:prSet presAssocID="{6194CE23-017D-4C66-942C-143A780DCEF9}" presName="imagNod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</dgm:ptLst>
  <dgm:cxnLst>
    <dgm:cxn modelId="{C572B7CA-E123-459E-9A58-CB429ADA86DC}" type="presOf" srcId="{7A09AA7F-4880-40F3-842E-271547F3557D}" destId="{BC1CAE76-7EC8-45B2-ADC2-A674820F7DA6}" srcOrd="0" destOrd="0" presId="urn:microsoft.com/office/officeart/2005/8/layout/hList7"/>
    <dgm:cxn modelId="{B26F893A-7396-4249-8701-63D6374F79AD}" type="presOf" srcId="{6194CE23-017D-4C66-942C-143A780DCEF9}" destId="{0913B053-B9D6-4C04-81F9-7E13E7675AC4}" srcOrd="1" destOrd="0" presId="urn:microsoft.com/office/officeart/2005/8/layout/hList7"/>
    <dgm:cxn modelId="{D811F236-911E-4A60-8445-79E7CCBE0DB9}" srcId="{16597622-1140-475F-9E1C-1AF597153EF8}" destId="{59C065C3-4E8C-4A55-BC46-16637395F55B}" srcOrd="0" destOrd="0" parTransId="{2DF4D67D-608E-4D53-A319-1B2F6AD2157B}" sibTransId="{7A09AA7F-4880-40F3-842E-271547F3557D}"/>
    <dgm:cxn modelId="{025A0A06-92BD-495A-8326-8019A1A2BA79}" type="presOf" srcId="{59C065C3-4E8C-4A55-BC46-16637395F55B}" destId="{4A9B1FF6-D29F-45F2-B772-117FE127D090}" srcOrd="1" destOrd="0" presId="urn:microsoft.com/office/officeart/2005/8/layout/hList7"/>
    <dgm:cxn modelId="{24965615-7FB8-4A8B-9D30-38DBAE2E8672}" srcId="{16597622-1140-475F-9E1C-1AF597153EF8}" destId="{6194CE23-017D-4C66-942C-143A780DCEF9}" srcOrd="1" destOrd="0" parTransId="{11556EB8-69BF-47BE-A640-E6160533C073}" sibTransId="{4EDF8620-C07F-4C40-B484-19716D12C741}"/>
    <dgm:cxn modelId="{9859783E-4B53-4F7A-910F-F11246791C3D}" type="presOf" srcId="{16597622-1140-475F-9E1C-1AF597153EF8}" destId="{AB869BD3-EFF3-4661-BF1F-AA72271748B5}" srcOrd="0" destOrd="0" presId="urn:microsoft.com/office/officeart/2005/8/layout/hList7"/>
    <dgm:cxn modelId="{A05CFC4F-B7A5-4DF0-B046-B0E5053D08A0}" type="presOf" srcId="{6194CE23-017D-4C66-942C-143A780DCEF9}" destId="{B16E6B62-7AF7-4A87-9F35-873CF832DD1F}" srcOrd="0" destOrd="0" presId="urn:microsoft.com/office/officeart/2005/8/layout/hList7"/>
    <dgm:cxn modelId="{661499B5-9EE2-4297-9FFE-CAEEAC49DDD5}" type="presOf" srcId="{59C065C3-4E8C-4A55-BC46-16637395F55B}" destId="{93539B33-9AB0-4F79-BC8C-DA70201CEB61}" srcOrd="0" destOrd="0" presId="urn:microsoft.com/office/officeart/2005/8/layout/hList7"/>
    <dgm:cxn modelId="{BB230CE9-DCB8-4C04-9334-356861DEEB27}" type="presParOf" srcId="{AB869BD3-EFF3-4661-BF1F-AA72271748B5}" destId="{09C799C6-324B-47AD-B789-15FAE1D63584}" srcOrd="0" destOrd="0" presId="urn:microsoft.com/office/officeart/2005/8/layout/hList7"/>
    <dgm:cxn modelId="{9E97A9CB-123C-458B-8432-994AA1628C77}" type="presParOf" srcId="{AB869BD3-EFF3-4661-BF1F-AA72271748B5}" destId="{4ED5047F-A7AC-43A6-9764-53B95B0C190D}" srcOrd="1" destOrd="0" presId="urn:microsoft.com/office/officeart/2005/8/layout/hList7"/>
    <dgm:cxn modelId="{AF3F56CF-0599-472D-94A8-E882CB2D1153}" type="presParOf" srcId="{4ED5047F-A7AC-43A6-9764-53B95B0C190D}" destId="{1DC97590-DE4E-493B-9019-5674149A9B4D}" srcOrd="0" destOrd="0" presId="urn:microsoft.com/office/officeart/2005/8/layout/hList7"/>
    <dgm:cxn modelId="{39B96594-8114-451E-8684-092E0A69AD99}" type="presParOf" srcId="{1DC97590-DE4E-493B-9019-5674149A9B4D}" destId="{93539B33-9AB0-4F79-BC8C-DA70201CEB61}" srcOrd="0" destOrd="0" presId="urn:microsoft.com/office/officeart/2005/8/layout/hList7"/>
    <dgm:cxn modelId="{BA1F9D71-7D34-49AD-9D0C-C7967360D528}" type="presParOf" srcId="{1DC97590-DE4E-493B-9019-5674149A9B4D}" destId="{4A9B1FF6-D29F-45F2-B772-117FE127D090}" srcOrd="1" destOrd="0" presId="urn:microsoft.com/office/officeart/2005/8/layout/hList7"/>
    <dgm:cxn modelId="{FD337AA3-500F-4468-95C8-735986D6F0A3}" type="presParOf" srcId="{1DC97590-DE4E-493B-9019-5674149A9B4D}" destId="{8A2F4C1D-D1F2-4793-B1DD-499F4DA0AF84}" srcOrd="2" destOrd="0" presId="urn:microsoft.com/office/officeart/2005/8/layout/hList7"/>
    <dgm:cxn modelId="{88A1804A-9823-4B6C-9F76-9618B80AC35D}" type="presParOf" srcId="{1DC97590-DE4E-493B-9019-5674149A9B4D}" destId="{C3F1972D-F7B2-49DB-9C81-1F1D3A93FF36}" srcOrd="3" destOrd="0" presId="urn:microsoft.com/office/officeart/2005/8/layout/hList7"/>
    <dgm:cxn modelId="{9ADAC352-C742-4C7C-828A-C2501C31CEE7}" type="presParOf" srcId="{4ED5047F-A7AC-43A6-9764-53B95B0C190D}" destId="{BC1CAE76-7EC8-45B2-ADC2-A674820F7DA6}" srcOrd="1" destOrd="0" presId="urn:microsoft.com/office/officeart/2005/8/layout/hList7"/>
    <dgm:cxn modelId="{B6C547D6-84C0-4FB3-B62F-3EB03B6CE4B2}" type="presParOf" srcId="{4ED5047F-A7AC-43A6-9764-53B95B0C190D}" destId="{ED024888-A146-47FA-86A4-E37F0F51F9EF}" srcOrd="2" destOrd="0" presId="urn:microsoft.com/office/officeart/2005/8/layout/hList7"/>
    <dgm:cxn modelId="{A7DB1275-E9B4-491D-845B-C569718A8EDE}" type="presParOf" srcId="{ED024888-A146-47FA-86A4-E37F0F51F9EF}" destId="{B16E6B62-7AF7-4A87-9F35-873CF832DD1F}" srcOrd="0" destOrd="0" presId="urn:microsoft.com/office/officeart/2005/8/layout/hList7"/>
    <dgm:cxn modelId="{6F590801-E07E-4F37-9468-17568F5DE401}" type="presParOf" srcId="{ED024888-A146-47FA-86A4-E37F0F51F9EF}" destId="{0913B053-B9D6-4C04-81F9-7E13E7675AC4}" srcOrd="1" destOrd="0" presId="urn:microsoft.com/office/officeart/2005/8/layout/hList7"/>
    <dgm:cxn modelId="{24CCBCAF-ABB8-42F3-8682-44211EB1AF47}" type="presParOf" srcId="{ED024888-A146-47FA-86A4-E37F0F51F9EF}" destId="{FC63990A-FF0F-4B16-AF1B-405A7B7158E5}" srcOrd="2" destOrd="0" presId="urn:microsoft.com/office/officeart/2005/8/layout/hList7"/>
    <dgm:cxn modelId="{748B946C-BB12-4600-8D67-9D90A733F22B}" type="presParOf" srcId="{ED024888-A146-47FA-86A4-E37F0F51F9EF}" destId="{B85230BD-BC8D-45E8-B5FC-858FB9BC3F69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5847C54-3E23-4EFE-9D4A-130788EFE7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E1397C7-F43A-4FF8-A2BE-076216208588}">
      <dgm:prSet phldrT="[Text]"/>
      <dgm:spPr/>
      <dgm:t>
        <a:bodyPr/>
        <a:lstStyle/>
        <a:p>
          <a:r>
            <a:rPr lang="en-IN" dirty="0" smtClean="0"/>
            <a:t>1</a:t>
          </a:r>
          <a:endParaRPr lang="en-IN" dirty="0"/>
        </a:p>
      </dgm:t>
    </dgm:pt>
    <dgm:pt modelId="{58A1435A-6C79-438E-8D04-3E60D9973756}" type="parTrans" cxnId="{122958CE-0017-4EDB-A2F5-3CBD2DE1C8EA}">
      <dgm:prSet/>
      <dgm:spPr/>
      <dgm:t>
        <a:bodyPr/>
        <a:lstStyle/>
        <a:p>
          <a:endParaRPr lang="en-IN"/>
        </a:p>
      </dgm:t>
    </dgm:pt>
    <dgm:pt modelId="{B8A4E9E0-DDED-44D9-94CA-00ED21E77D3C}" type="sibTrans" cxnId="{122958CE-0017-4EDB-A2F5-3CBD2DE1C8EA}">
      <dgm:prSet/>
      <dgm:spPr/>
      <dgm:t>
        <a:bodyPr/>
        <a:lstStyle/>
        <a:p>
          <a:endParaRPr lang="en-IN"/>
        </a:p>
      </dgm:t>
    </dgm:pt>
    <dgm:pt modelId="{6409850B-D69E-4A5C-8539-236ACF5B4728}">
      <dgm:prSet phldrT="[Text]"/>
      <dgm:spPr/>
      <dgm:t>
        <a:bodyPr/>
        <a:lstStyle/>
        <a:p>
          <a:r>
            <a:rPr lang="en-IN" dirty="0" smtClean="0"/>
            <a:t>Enter Promoter ID – Display &amp; Export option to PDF Including ID And Address Proof &amp; Photo and If CSV then All Details except ID Address Proof and Photo. (Individual Promoter)</a:t>
          </a:r>
          <a:endParaRPr lang="en-IN" dirty="0"/>
        </a:p>
      </dgm:t>
    </dgm:pt>
    <dgm:pt modelId="{00D97280-A6B3-44DB-B8B4-0551983FC520}" type="parTrans" cxnId="{1EBB6211-123C-4134-80C0-655045B01403}">
      <dgm:prSet/>
      <dgm:spPr/>
      <dgm:t>
        <a:bodyPr/>
        <a:lstStyle/>
        <a:p>
          <a:endParaRPr lang="en-IN"/>
        </a:p>
      </dgm:t>
    </dgm:pt>
    <dgm:pt modelId="{2300B960-B85D-4112-8E87-1976F9987F5D}" type="sibTrans" cxnId="{1EBB6211-123C-4134-80C0-655045B01403}">
      <dgm:prSet/>
      <dgm:spPr/>
      <dgm:t>
        <a:bodyPr/>
        <a:lstStyle/>
        <a:p>
          <a:endParaRPr lang="en-IN"/>
        </a:p>
      </dgm:t>
    </dgm:pt>
    <dgm:pt modelId="{2616FB1D-7D8A-4187-9F19-EC4D9FC4FA49}">
      <dgm:prSet phldrT="[Text]"/>
      <dgm:spPr/>
      <dgm:t>
        <a:bodyPr/>
        <a:lstStyle/>
        <a:p>
          <a:r>
            <a:rPr lang="en-IN" dirty="0" smtClean="0"/>
            <a:t>OR</a:t>
          </a:r>
          <a:endParaRPr lang="en-IN" dirty="0"/>
        </a:p>
      </dgm:t>
    </dgm:pt>
    <dgm:pt modelId="{29C84050-A1F0-4CBA-B43F-74079A87B8C0}" type="parTrans" cxnId="{66FED54C-D51D-4C59-B312-3D693AF23892}">
      <dgm:prSet/>
      <dgm:spPr/>
      <dgm:t>
        <a:bodyPr/>
        <a:lstStyle/>
        <a:p>
          <a:endParaRPr lang="en-IN"/>
        </a:p>
      </dgm:t>
    </dgm:pt>
    <dgm:pt modelId="{9971DFD3-D0B2-42C3-86F3-86C2400A078C}" type="sibTrans" cxnId="{66FED54C-D51D-4C59-B312-3D693AF23892}">
      <dgm:prSet/>
      <dgm:spPr/>
      <dgm:t>
        <a:bodyPr/>
        <a:lstStyle/>
        <a:p>
          <a:endParaRPr lang="en-IN"/>
        </a:p>
      </dgm:t>
    </dgm:pt>
    <dgm:pt modelId="{93B8E391-AD9A-4E6A-ABC4-2245A46D411E}">
      <dgm:prSet phldrT="[Text]"/>
      <dgm:spPr/>
      <dgm:t>
        <a:bodyPr/>
        <a:lstStyle/>
        <a:p>
          <a:r>
            <a:rPr lang="en-IN" dirty="0" smtClean="0"/>
            <a:t>2</a:t>
          </a:r>
          <a:endParaRPr lang="en-IN" dirty="0"/>
        </a:p>
      </dgm:t>
    </dgm:pt>
    <dgm:pt modelId="{C76EBDA2-9806-4165-AA34-8F5958ED5E3E}" type="parTrans" cxnId="{06E8D93D-E765-424B-8BF8-C69DC243D83F}">
      <dgm:prSet/>
      <dgm:spPr/>
      <dgm:t>
        <a:bodyPr/>
        <a:lstStyle/>
        <a:p>
          <a:endParaRPr lang="en-IN"/>
        </a:p>
      </dgm:t>
    </dgm:pt>
    <dgm:pt modelId="{5D6615AB-CD7D-43E3-BE9A-462D66F799DF}" type="sibTrans" cxnId="{06E8D93D-E765-424B-8BF8-C69DC243D83F}">
      <dgm:prSet/>
      <dgm:spPr/>
      <dgm:t>
        <a:bodyPr/>
        <a:lstStyle/>
        <a:p>
          <a:endParaRPr lang="en-IN"/>
        </a:p>
      </dgm:t>
    </dgm:pt>
    <dgm:pt modelId="{9E476E44-642A-481F-B610-8F4EABEB5E44}">
      <dgm:prSet phldrT="[Text]"/>
      <dgm:spPr/>
      <dgm:t>
        <a:bodyPr/>
        <a:lstStyle/>
        <a:p>
          <a:r>
            <a:rPr lang="en-IN" dirty="0" smtClean="0"/>
            <a:t>Select Team – Display And Export Option for All Promoters in the List to PDF Including ID And Address Proof &amp; Photo and If CSV then All Details except ID Address Proof and Photo.</a:t>
          </a:r>
          <a:endParaRPr lang="en-IN" dirty="0"/>
        </a:p>
      </dgm:t>
    </dgm:pt>
    <dgm:pt modelId="{54A7986D-713F-4E5C-A114-C215FF72F5C3}" type="parTrans" cxnId="{69EBAC53-207C-48BE-89C2-2D59642CAEEA}">
      <dgm:prSet/>
      <dgm:spPr/>
      <dgm:t>
        <a:bodyPr/>
        <a:lstStyle/>
        <a:p>
          <a:endParaRPr lang="en-IN"/>
        </a:p>
      </dgm:t>
    </dgm:pt>
    <dgm:pt modelId="{3BEF1A0B-0BFA-49A8-8D2F-908C6097A073}" type="sibTrans" cxnId="{69EBAC53-207C-48BE-89C2-2D59642CAEEA}">
      <dgm:prSet/>
      <dgm:spPr/>
      <dgm:t>
        <a:bodyPr/>
        <a:lstStyle/>
        <a:p>
          <a:endParaRPr lang="en-IN"/>
        </a:p>
      </dgm:t>
    </dgm:pt>
    <dgm:pt modelId="{491983FE-CF3F-477A-B196-7BD5B90BDCCF}" type="pres">
      <dgm:prSet presAssocID="{45847C54-3E23-4EFE-9D4A-130788EFE7C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086AA10-66EF-4533-BD01-6F8AFFD2DA4D}" type="pres">
      <dgm:prSet presAssocID="{8E1397C7-F43A-4FF8-A2BE-076216208588}" presName="composite" presStyleCnt="0"/>
      <dgm:spPr/>
    </dgm:pt>
    <dgm:pt modelId="{4AC25FCE-C5A7-48AA-9080-87449ED2C303}" type="pres">
      <dgm:prSet presAssocID="{8E1397C7-F43A-4FF8-A2BE-076216208588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3EB9FA-B588-4612-A426-06F9F896FF36}" type="pres">
      <dgm:prSet presAssocID="{8E1397C7-F43A-4FF8-A2BE-076216208588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E72F40-723F-4019-908B-99ADF402A502}" type="pres">
      <dgm:prSet presAssocID="{B8A4E9E0-DDED-44D9-94CA-00ED21E77D3C}" presName="sp" presStyleCnt="0"/>
      <dgm:spPr/>
    </dgm:pt>
    <dgm:pt modelId="{9A422280-9E7C-475E-A5B8-1D016F6CBCB2}" type="pres">
      <dgm:prSet presAssocID="{93B8E391-AD9A-4E6A-ABC4-2245A46D411E}" presName="composite" presStyleCnt="0"/>
      <dgm:spPr/>
    </dgm:pt>
    <dgm:pt modelId="{5F47DF32-A586-4597-9927-411D3EE33962}" type="pres">
      <dgm:prSet presAssocID="{93B8E391-AD9A-4E6A-ABC4-2245A46D411E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543ACF0-19F5-4C62-8C34-A1D102654B05}" type="pres">
      <dgm:prSet presAssocID="{93B8E391-AD9A-4E6A-ABC4-2245A46D411E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C043497-FBC4-41B1-9D90-65222C563252}" type="presOf" srcId="{45847C54-3E23-4EFE-9D4A-130788EFE7C4}" destId="{491983FE-CF3F-477A-B196-7BD5B90BDCCF}" srcOrd="0" destOrd="0" presId="urn:microsoft.com/office/officeart/2005/8/layout/chevron2"/>
    <dgm:cxn modelId="{CE220C8E-667F-449B-8BF2-761CBC225646}" type="presOf" srcId="{6409850B-D69E-4A5C-8539-236ACF5B4728}" destId="{E93EB9FA-B588-4612-A426-06F9F896FF36}" srcOrd="0" destOrd="0" presId="urn:microsoft.com/office/officeart/2005/8/layout/chevron2"/>
    <dgm:cxn modelId="{66FED54C-D51D-4C59-B312-3D693AF23892}" srcId="{8E1397C7-F43A-4FF8-A2BE-076216208588}" destId="{2616FB1D-7D8A-4187-9F19-EC4D9FC4FA49}" srcOrd="1" destOrd="0" parTransId="{29C84050-A1F0-4CBA-B43F-74079A87B8C0}" sibTransId="{9971DFD3-D0B2-42C3-86F3-86C2400A078C}"/>
    <dgm:cxn modelId="{69EBAC53-207C-48BE-89C2-2D59642CAEEA}" srcId="{93B8E391-AD9A-4E6A-ABC4-2245A46D411E}" destId="{9E476E44-642A-481F-B610-8F4EABEB5E44}" srcOrd="0" destOrd="0" parTransId="{54A7986D-713F-4E5C-A114-C215FF72F5C3}" sibTransId="{3BEF1A0B-0BFA-49A8-8D2F-908C6097A073}"/>
    <dgm:cxn modelId="{F36EBF6E-CC06-44AB-B008-F005EE4FF6A9}" type="presOf" srcId="{8E1397C7-F43A-4FF8-A2BE-076216208588}" destId="{4AC25FCE-C5A7-48AA-9080-87449ED2C303}" srcOrd="0" destOrd="0" presId="urn:microsoft.com/office/officeart/2005/8/layout/chevron2"/>
    <dgm:cxn modelId="{0B131C07-4295-4279-8CE4-C54F9AEF9AD3}" type="presOf" srcId="{9E476E44-642A-481F-B610-8F4EABEB5E44}" destId="{B543ACF0-19F5-4C62-8C34-A1D102654B05}" srcOrd="0" destOrd="0" presId="urn:microsoft.com/office/officeart/2005/8/layout/chevron2"/>
    <dgm:cxn modelId="{DD87B13E-76DB-4B2A-BE02-4C89E7D2B0D9}" type="presOf" srcId="{2616FB1D-7D8A-4187-9F19-EC4D9FC4FA49}" destId="{E93EB9FA-B588-4612-A426-06F9F896FF36}" srcOrd="0" destOrd="1" presId="urn:microsoft.com/office/officeart/2005/8/layout/chevron2"/>
    <dgm:cxn modelId="{1EBB6211-123C-4134-80C0-655045B01403}" srcId="{8E1397C7-F43A-4FF8-A2BE-076216208588}" destId="{6409850B-D69E-4A5C-8539-236ACF5B4728}" srcOrd="0" destOrd="0" parTransId="{00D97280-A6B3-44DB-B8B4-0551983FC520}" sibTransId="{2300B960-B85D-4112-8E87-1976F9987F5D}"/>
    <dgm:cxn modelId="{122958CE-0017-4EDB-A2F5-3CBD2DE1C8EA}" srcId="{45847C54-3E23-4EFE-9D4A-130788EFE7C4}" destId="{8E1397C7-F43A-4FF8-A2BE-076216208588}" srcOrd="0" destOrd="0" parTransId="{58A1435A-6C79-438E-8D04-3E60D9973756}" sibTransId="{B8A4E9E0-DDED-44D9-94CA-00ED21E77D3C}"/>
    <dgm:cxn modelId="{0BA82EB7-8FD4-4F81-958F-3C6E763BF36A}" type="presOf" srcId="{93B8E391-AD9A-4E6A-ABC4-2245A46D411E}" destId="{5F47DF32-A586-4597-9927-411D3EE33962}" srcOrd="0" destOrd="0" presId="urn:microsoft.com/office/officeart/2005/8/layout/chevron2"/>
    <dgm:cxn modelId="{06E8D93D-E765-424B-8BF8-C69DC243D83F}" srcId="{45847C54-3E23-4EFE-9D4A-130788EFE7C4}" destId="{93B8E391-AD9A-4E6A-ABC4-2245A46D411E}" srcOrd="1" destOrd="0" parTransId="{C76EBDA2-9806-4165-AA34-8F5958ED5E3E}" sibTransId="{5D6615AB-CD7D-43E3-BE9A-462D66F799DF}"/>
    <dgm:cxn modelId="{76DAAB4F-B329-469F-811A-1022EC88221D}" type="presParOf" srcId="{491983FE-CF3F-477A-B196-7BD5B90BDCCF}" destId="{2086AA10-66EF-4533-BD01-6F8AFFD2DA4D}" srcOrd="0" destOrd="0" presId="urn:microsoft.com/office/officeart/2005/8/layout/chevron2"/>
    <dgm:cxn modelId="{7360BEAD-42EC-4622-86EC-430A228AAE0F}" type="presParOf" srcId="{2086AA10-66EF-4533-BD01-6F8AFFD2DA4D}" destId="{4AC25FCE-C5A7-48AA-9080-87449ED2C303}" srcOrd="0" destOrd="0" presId="urn:microsoft.com/office/officeart/2005/8/layout/chevron2"/>
    <dgm:cxn modelId="{2342307C-7C93-432A-98FB-8738E318254F}" type="presParOf" srcId="{2086AA10-66EF-4533-BD01-6F8AFFD2DA4D}" destId="{E93EB9FA-B588-4612-A426-06F9F896FF36}" srcOrd="1" destOrd="0" presId="urn:microsoft.com/office/officeart/2005/8/layout/chevron2"/>
    <dgm:cxn modelId="{FE2CBE5F-F259-4D7B-A19A-7F3E4BCFA7AF}" type="presParOf" srcId="{491983FE-CF3F-477A-B196-7BD5B90BDCCF}" destId="{0DE72F40-723F-4019-908B-99ADF402A502}" srcOrd="1" destOrd="0" presId="urn:microsoft.com/office/officeart/2005/8/layout/chevron2"/>
    <dgm:cxn modelId="{ADE99C23-2749-420D-A1F3-ADB4CAFC34B0}" type="presParOf" srcId="{491983FE-CF3F-477A-B196-7BD5B90BDCCF}" destId="{9A422280-9E7C-475E-A5B8-1D016F6CBCB2}" srcOrd="2" destOrd="0" presId="urn:microsoft.com/office/officeart/2005/8/layout/chevron2"/>
    <dgm:cxn modelId="{C75CBA82-F0EA-4D5F-B30A-D26A471C9404}" type="presParOf" srcId="{9A422280-9E7C-475E-A5B8-1D016F6CBCB2}" destId="{5F47DF32-A586-4597-9927-411D3EE33962}" srcOrd="0" destOrd="0" presId="urn:microsoft.com/office/officeart/2005/8/layout/chevron2"/>
    <dgm:cxn modelId="{D8F93563-AF38-46F9-8545-056B1BBC6738}" type="presParOf" srcId="{9A422280-9E7C-475E-A5B8-1D016F6CBCB2}" destId="{B543ACF0-19F5-4C62-8C34-A1D102654B0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5847C54-3E23-4EFE-9D4A-130788EFE7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E1397C7-F43A-4FF8-A2BE-076216208588}">
      <dgm:prSet phldrT="[Text]"/>
      <dgm:spPr/>
      <dgm:t>
        <a:bodyPr/>
        <a:lstStyle/>
        <a:p>
          <a:r>
            <a:rPr lang="en-IN" dirty="0" smtClean="0"/>
            <a:t>1</a:t>
          </a:r>
          <a:endParaRPr lang="en-IN" dirty="0"/>
        </a:p>
      </dgm:t>
    </dgm:pt>
    <dgm:pt modelId="{58A1435A-6C79-438E-8D04-3E60D9973756}" type="parTrans" cxnId="{122958CE-0017-4EDB-A2F5-3CBD2DE1C8EA}">
      <dgm:prSet/>
      <dgm:spPr/>
      <dgm:t>
        <a:bodyPr/>
        <a:lstStyle/>
        <a:p>
          <a:endParaRPr lang="en-IN"/>
        </a:p>
      </dgm:t>
    </dgm:pt>
    <dgm:pt modelId="{B8A4E9E0-DDED-44D9-94CA-00ED21E77D3C}" type="sibTrans" cxnId="{122958CE-0017-4EDB-A2F5-3CBD2DE1C8EA}">
      <dgm:prSet/>
      <dgm:spPr/>
      <dgm:t>
        <a:bodyPr/>
        <a:lstStyle/>
        <a:p>
          <a:endParaRPr lang="en-IN"/>
        </a:p>
      </dgm:t>
    </dgm:pt>
    <dgm:pt modelId="{6409850B-D69E-4A5C-8539-236ACF5B4728}">
      <dgm:prSet phldrT="[Text]"/>
      <dgm:spPr/>
      <dgm:t>
        <a:bodyPr/>
        <a:lstStyle/>
        <a:p>
          <a:r>
            <a:rPr lang="en-IN" dirty="0" smtClean="0"/>
            <a:t>Supervisor Name</a:t>
          </a:r>
          <a:endParaRPr lang="en-IN" dirty="0"/>
        </a:p>
      </dgm:t>
    </dgm:pt>
    <dgm:pt modelId="{00D97280-A6B3-44DB-B8B4-0551983FC520}" type="parTrans" cxnId="{1EBB6211-123C-4134-80C0-655045B01403}">
      <dgm:prSet/>
      <dgm:spPr/>
      <dgm:t>
        <a:bodyPr/>
        <a:lstStyle/>
        <a:p>
          <a:endParaRPr lang="en-IN"/>
        </a:p>
      </dgm:t>
    </dgm:pt>
    <dgm:pt modelId="{2300B960-B85D-4112-8E87-1976F9987F5D}" type="sibTrans" cxnId="{1EBB6211-123C-4134-80C0-655045B01403}">
      <dgm:prSet/>
      <dgm:spPr/>
      <dgm:t>
        <a:bodyPr/>
        <a:lstStyle/>
        <a:p>
          <a:endParaRPr lang="en-IN"/>
        </a:p>
      </dgm:t>
    </dgm:pt>
    <dgm:pt modelId="{93B8E391-AD9A-4E6A-ABC4-2245A46D411E}">
      <dgm:prSet phldrT="[Text]"/>
      <dgm:spPr/>
      <dgm:t>
        <a:bodyPr/>
        <a:lstStyle/>
        <a:p>
          <a:r>
            <a:rPr lang="en-IN" dirty="0" smtClean="0"/>
            <a:t>2</a:t>
          </a:r>
          <a:endParaRPr lang="en-IN" dirty="0"/>
        </a:p>
      </dgm:t>
    </dgm:pt>
    <dgm:pt modelId="{C76EBDA2-9806-4165-AA34-8F5958ED5E3E}" type="parTrans" cxnId="{06E8D93D-E765-424B-8BF8-C69DC243D83F}">
      <dgm:prSet/>
      <dgm:spPr/>
      <dgm:t>
        <a:bodyPr/>
        <a:lstStyle/>
        <a:p>
          <a:endParaRPr lang="en-IN"/>
        </a:p>
      </dgm:t>
    </dgm:pt>
    <dgm:pt modelId="{5D6615AB-CD7D-43E3-BE9A-462D66F799DF}" type="sibTrans" cxnId="{06E8D93D-E765-424B-8BF8-C69DC243D83F}">
      <dgm:prSet/>
      <dgm:spPr/>
      <dgm:t>
        <a:bodyPr/>
        <a:lstStyle/>
        <a:p>
          <a:endParaRPr lang="en-IN"/>
        </a:p>
      </dgm:t>
    </dgm:pt>
    <dgm:pt modelId="{9E476E44-642A-481F-B610-8F4EABEB5E44}">
      <dgm:prSet phldrT="[Text]"/>
      <dgm:spPr/>
      <dgm:t>
        <a:bodyPr/>
        <a:lstStyle/>
        <a:p>
          <a:r>
            <a:rPr lang="en-IN" dirty="0" smtClean="0"/>
            <a:t>Location</a:t>
          </a:r>
          <a:endParaRPr lang="en-IN" dirty="0"/>
        </a:p>
      </dgm:t>
    </dgm:pt>
    <dgm:pt modelId="{54A7986D-713F-4E5C-A114-C215FF72F5C3}" type="parTrans" cxnId="{69EBAC53-207C-48BE-89C2-2D59642CAEEA}">
      <dgm:prSet/>
      <dgm:spPr/>
      <dgm:t>
        <a:bodyPr/>
        <a:lstStyle/>
        <a:p>
          <a:endParaRPr lang="en-IN"/>
        </a:p>
      </dgm:t>
    </dgm:pt>
    <dgm:pt modelId="{3BEF1A0B-0BFA-49A8-8D2F-908C6097A073}" type="sibTrans" cxnId="{69EBAC53-207C-48BE-89C2-2D59642CAEEA}">
      <dgm:prSet/>
      <dgm:spPr/>
      <dgm:t>
        <a:bodyPr/>
        <a:lstStyle/>
        <a:p>
          <a:endParaRPr lang="en-IN"/>
        </a:p>
      </dgm:t>
    </dgm:pt>
    <dgm:pt modelId="{6F5D3685-45F9-4882-BAE4-BC18254E3034}">
      <dgm:prSet phldrT="[Text]"/>
      <dgm:spPr/>
      <dgm:t>
        <a:bodyPr/>
        <a:lstStyle/>
        <a:p>
          <a:r>
            <a:rPr lang="en-IN" dirty="0" smtClean="0"/>
            <a:t>Supervisor Mobile No.</a:t>
          </a:r>
          <a:endParaRPr lang="en-IN" dirty="0"/>
        </a:p>
      </dgm:t>
    </dgm:pt>
    <dgm:pt modelId="{864E8171-874F-4FD0-88F8-FD6242BB27C2}" type="parTrans" cxnId="{0CEBBC66-BEC2-4B89-B79D-F727685E7087}">
      <dgm:prSet/>
      <dgm:spPr/>
      <dgm:t>
        <a:bodyPr/>
        <a:lstStyle/>
        <a:p>
          <a:endParaRPr lang="en-IN"/>
        </a:p>
      </dgm:t>
    </dgm:pt>
    <dgm:pt modelId="{E87C7FAE-F635-4E3C-8E87-451820774732}" type="sibTrans" cxnId="{0CEBBC66-BEC2-4B89-B79D-F727685E7087}">
      <dgm:prSet/>
      <dgm:spPr/>
      <dgm:t>
        <a:bodyPr/>
        <a:lstStyle/>
        <a:p>
          <a:endParaRPr lang="en-IN"/>
        </a:p>
      </dgm:t>
    </dgm:pt>
    <dgm:pt modelId="{DA357BC1-6B8C-43C9-A90E-1882D0B9FCDA}">
      <dgm:prSet phldrT="[Text]"/>
      <dgm:spPr/>
      <dgm:t>
        <a:bodyPr/>
        <a:lstStyle/>
        <a:p>
          <a:r>
            <a:rPr lang="en-IN" dirty="0" smtClean="0"/>
            <a:t>Team Name</a:t>
          </a:r>
          <a:endParaRPr lang="en-IN" dirty="0"/>
        </a:p>
      </dgm:t>
    </dgm:pt>
    <dgm:pt modelId="{77979A19-5568-42DD-8BD3-7E4B52914E60}" type="parTrans" cxnId="{005479BB-2912-4A9C-BB30-06251A703762}">
      <dgm:prSet/>
      <dgm:spPr/>
      <dgm:t>
        <a:bodyPr/>
        <a:lstStyle/>
        <a:p>
          <a:endParaRPr lang="en-IN"/>
        </a:p>
      </dgm:t>
    </dgm:pt>
    <dgm:pt modelId="{40074DC5-C06A-43A5-9C66-CA98875EE5BA}" type="sibTrans" cxnId="{005479BB-2912-4A9C-BB30-06251A703762}">
      <dgm:prSet/>
      <dgm:spPr/>
      <dgm:t>
        <a:bodyPr/>
        <a:lstStyle/>
        <a:p>
          <a:endParaRPr lang="en-IN"/>
        </a:p>
      </dgm:t>
    </dgm:pt>
    <dgm:pt modelId="{491983FE-CF3F-477A-B196-7BD5B90BDCCF}" type="pres">
      <dgm:prSet presAssocID="{45847C54-3E23-4EFE-9D4A-130788EFE7C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086AA10-66EF-4533-BD01-6F8AFFD2DA4D}" type="pres">
      <dgm:prSet presAssocID="{8E1397C7-F43A-4FF8-A2BE-076216208588}" presName="composite" presStyleCnt="0"/>
      <dgm:spPr/>
    </dgm:pt>
    <dgm:pt modelId="{4AC25FCE-C5A7-48AA-9080-87449ED2C303}" type="pres">
      <dgm:prSet presAssocID="{8E1397C7-F43A-4FF8-A2BE-076216208588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3EB9FA-B588-4612-A426-06F9F896FF36}" type="pres">
      <dgm:prSet presAssocID="{8E1397C7-F43A-4FF8-A2BE-076216208588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E72F40-723F-4019-908B-99ADF402A502}" type="pres">
      <dgm:prSet presAssocID="{B8A4E9E0-DDED-44D9-94CA-00ED21E77D3C}" presName="sp" presStyleCnt="0"/>
      <dgm:spPr/>
    </dgm:pt>
    <dgm:pt modelId="{9A422280-9E7C-475E-A5B8-1D016F6CBCB2}" type="pres">
      <dgm:prSet presAssocID="{93B8E391-AD9A-4E6A-ABC4-2245A46D411E}" presName="composite" presStyleCnt="0"/>
      <dgm:spPr/>
    </dgm:pt>
    <dgm:pt modelId="{5F47DF32-A586-4597-9927-411D3EE33962}" type="pres">
      <dgm:prSet presAssocID="{93B8E391-AD9A-4E6A-ABC4-2245A46D411E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543ACF0-19F5-4C62-8C34-A1D102654B05}" type="pres">
      <dgm:prSet presAssocID="{93B8E391-AD9A-4E6A-ABC4-2245A46D411E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05479BB-2912-4A9C-BB30-06251A703762}" srcId="{93B8E391-AD9A-4E6A-ABC4-2245A46D411E}" destId="{DA357BC1-6B8C-43C9-A90E-1882D0B9FCDA}" srcOrd="1" destOrd="0" parTransId="{77979A19-5568-42DD-8BD3-7E4B52914E60}" sibTransId="{40074DC5-C06A-43A5-9C66-CA98875EE5BA}"/>
    <dgm:cxn modelId="{7ADCEAFC-8E43-49D9-B8B0-C4348575AB43}" type="presOf" srcId="{6F5D3685-45F9-4882-BAE4-BC18254E3034}" destId="{E93EB9FA-B588-4612-A426-06F9F896FF36}" srcOrd="0" destOrd="1" presId="urn:microsoft.com/office/officeart/2005/8/layout/chevron2"/>
    <dgm:cxn modelId="{9B27222D-804D-48E8-AC96-B0D44E755386}" type="presOf" srcId="{DA357BC1-6B8C-43C9-A90E-1882D0B9FCDA}" destId="{B543ACF0-19F5-4C62-8C34-A1D102654B05}" srcOrd="0" destOrd="1" presId="urn:microsoft.com/office/officeart/2005/8/layout/chevron2"/>
    <dgm:cxn modelId="{69EBAC53-207C-48BE-89C2-2D59642CAEEA}" srcId="{93B8E391-AD9A-4E6A-ABC4-2245A46D411E}" destId="{9E476E44-642A-481F-B610-8F4EABEB5E44}" srcOrd="0" destOrd="0" parTransId="{54A7986D-713F-4E5C-A114-C215FF72F5C3}" sibTransId="{3BEF1A0B-0BFA-49A8-8D2F-908C6097A073}"/>
    <dgm:cxn modelId="{E9BB83AD-9936-40EA-AF6F-1442E946BB33}" type="presOf" srcId="{8E1397C7-F43A-4FF8-A2BE-076216208588}" destId="{4AC25FCE-C5A7-48AA-9080-87449ED2C303}" srcOrd="0" destOrd="0" presId="urn:microsoft.com/office/officeart/2005/8/layout/chevron2"/>
    <dgm:cxn modelId="{29D438ED-5429-496B-AFCD-53C126B3D795}" type="presOf" srcId="{93B8E391-AD9A-4E6A-ABC4-2245A46D411E}" destId="{5F47DF32-A586-4597-9927-411D3EE33962}" srcOrd="0" destOrd="0" presId="urn:microsoft.com/office/officeart/2005/8/layout/chevron2"/>
    <dgm:cxn modelId="{AFC6C7D9-1035-4C1C-88EE-976026EB8B8F}" type="presOf" srcId="{6409850B-D69E-4A5C-8539-236ACF5B4728}" destId="{E93EB9FA-B588-4612-A426-06F9F896FF36}" srcOrd="0" destOrd="0" presId="urn:microsoft.com/office/officeart/2005/8/layout/chevron2"/>
    <dgm:cxn modelId="{1EBB6211-123C-4134-80C0-655045B01403}" srcId="{8E1397C7-F43A-4FF8-A2BE-076216208588}" destId="{6409850B-D69E-4A5C-8539-236ACF5B4728}" srcOrd="0" destOrd="0" parTransId="{00D97280-A6B3-44DB-B8B4-0551983FC520}" sibTransId="{2300B960-B85D-4112-8E87-1976F9987F5D}"/>
    <dgm:cxn modelId="{122958CE-0017-4EDB-A2F5-3CBD2DE1C8EA}" srcId="{45847C54-3E23-4EFE-9D4A-130788EFE7C4}" destId="{8E1397C7-F43A-4FF8-A2BE-076216208588}" srcOrd="0" destOrd="0" parTransId="{58A1435A-6C79-438E-8D04-3E60D9973756}" sibTransId="{B8A4E9E0-DDED-44D9-94CA-00ED21E77D3C}"/>
    <dgm:cxn modelId="{56A18E02-B0F6-4455-A694-CACEF2C23CE1}" type="presOf" srcId="{9E476E44-642A-481F-B610-8F4EABEB5E44}" destId="{B543ACF0-19F5-4C62-8C34-A1D102654B05}" srcOrd="0" destOrd="0" presId="urn:microsoft.com/office/officeart/2005/8/layout/chevron2"/>
    <dgm:cxn modelId="{5495FC1A-FF7C-4873-B9E0-9D933ECC14F6}" type="presOf" srcId="{45847C54-3E23-4EFE-9D4A-130788EFE7C4}" destId="{491983FE-CF3F-477A-B196-7BD5B90BDCCF}" srcOrd="0" destOrd="0" presId="urn:microsoft.com/office/officeart/2005/8/layout/chevron2"/>
    <dgm:cxn modelId="{06E8D93D-E765-424B-8BF8-C69DC243D83F}" srcId="{45847C54-3E23-4EFE-9D4A-130788EFE7C4}" destId="{93B8E391-AD9A-4E6A-ABC4-2245A46D411E}" srcOrd="1" destOrd="0" parTransId="{C76EBDA2-9806-4165-AA34-8F5958ED5E3E}" sibTransId="{5D6615AB-CD7D-43E3-BE9A-462D66F799DF}"/>
    <dgm:cxn modelId="{0CEBBC66-BEC2-4B89-B79D-F727685E7087}" srcId="{8E1397C7-F43A-4FF8-A2BE-076216208588}" destId="{6F5D3685-45F9-4882-BAE4-BC18254E3034}" srcOrd="1" destOrd="0" parTransId="{864E8171-874F-4FD0-88F8-FD6242BB27C2}" sibTransId="{E87C7FAE-F635-4E3C-8E87-451820774732}"/>
    <dgm:cxn modelId="{8E4F960B-6F93-47D0-B1C0-5E9AC0F39E14}" type="presParOf" srcId="{491983FE-CF3F-477A-B196-7BD5B90BDCCF}" destId="{2086AA10-66EF-4533-BD01-6F8AFFD2DA4D}" srcOrd="0" destOrd="0" presId="urn:microsoft.com/office/officeart/2005/8/layout/chevron2"/>
    <dgm:cxn modelId="{9330DBAD-772E-418A-AB1C-D8F00C86B286}" type="presParOf" srcId="{2086AA10-66EF-4533-BD01-6F8AFFD2DA4D}" destId="{4AC25FCE-C5A7-48AA-9080-87449ED2C303}" srcOrd="0" destOrd="0" presId="urn:microsoft.com/office/officeart/2005/8/layout/chevron2"/>
    <dgm:cxn modelId="{1D026F0F-6B0F-42F4-8CAB-EDF50EEFAB97}" type="presParOf" srcId="{2086AA10-66EF-4533-BD01-6F8AFFD2DA4D}" destId="{E93EB9FA-B588-4612-A426-06F9F896FF36}" srcOrd="1" destOrd="0" presId="urn:microsoft.com/office/officeart/2005/8/layout/chevron2"/>
    <dgm:cxn modelId="{92B9922B-95CA-477F-904E-75AD6C8A843B}" type="presParOf" srcId="{491983FE-CF3F-477A-B196-7BD5B90BDCCF}" destId="{0DE72F40-723F-4019-908B-99ADF402A502}" srcOrd="1" destOrd="0" presId="urn:microsoft.com/office/officeart/2005/8/layout/chevron2"/>
    <dgm:cxn modelId="{9C223308-1786-4093-8A29-28DE39536A81}" type="presParOf" srcId="{491983FE-CF3F-477A-B196-7BD5B90BDCCF}" destId="{9A422280-9E7C-475E-A5B8-1D016F6CBCB2}" srcOrd="2" destOrd="0" presId="urn:microsoft.com/office/officeart/2005/8/layout/chevron2"/>
    <dgm:cxn modelId="{DDF4325C-66BD-4649-B9AB-B0D5EBD5140F}" type="presParOf" srcId="{9A422280-9E7C-475E-A5B8-1D016F6CBCB2}" destId="{5F47DF32-A586-4597-9927-411D3EE33962}" srcOrd="0" destOrd="0" presId="urn:microsoft.com/office/officeart/2005/8/layout/chevron2"/>
    <dgm:cxn modelId="{8BDF4F4B-D878-4408-89D2-7F4C36D46D53}" type="presParOf" srcId="{9A422280-9E7C-475E-A5B8-1D016F6CBCB2}" destId="{B543ACF0-19F5-4C62-8C34-A1D102654B0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5847C54-3E23-4EFE-9D4A-130788EFE7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E1397C7-F43A-4FF8-A2BE-076216208588}">
      <dgm:prSet phldrT="[Text]"/>
      <dgm:spPr/>
      <dgm:t>
        <a:bodyPr/>
        <a:lstStyle/>
        <a:p>
          <a:r>
            <a:rPr lang="en-IN" dirty="0" smtClean="0"/>
            <a:t>1</a:t>
          </a:r>
          <a:endParaRPr lang="en-IN" dirty="0"/>
        </a:p>
      </dgm:t>
    </dgm:pt>
    <dgm:pt modelId="{58A1435A-6C79-438E-8D04-3E60D9973756}" type="parTrans" cxnId="{122958CE-0017-4EDB-A2F5-3CBD2DE1C8EA}">
      <dgm:prSet/>
      <dgm:spPr/>
      <dgm:t>
        <a:bodyPr/>
        <a:lstStyle/>
        <a:p>
          <a:endParaRPr lang="en-IN"/>
        </a:p>
      </dgm:t>
    </dgm:pt>
    <dgm:pt modelId="{B8A4E9E0-DDED-44D9-94CA-00ED21E77D3C}" type="sibTrans" cxnId="{122958CE-0017-4EDB-A2F5-3CBD2DE1C8EA}">
      <dgm:prSet/>
      <dgm:spPr/>
      <dgm:t>
        <a:bodyPr/>
        <a:lstStyle/>
        <a:p>
          <a:endParaRPr lang="en-IN"/>
        </a:p>
      </dgm:t>
    </dgm:pt>
    <dgm:pt modelId="{42B2978C-0993-4ACA-8883-83AA2064A84F}">
      <dgm:prSet phldrT="[Text]"/>
      <dgm:spPr/>
      <dgm:t>
        <a:bodyPr/>
        <a:lstStyle/>
        <a:p>
          <a:r>
            <a:rPr lang="en-IN" dirty="0" smtClean="0"/>
            <a:t>View Attendance</a:t>
          </a:r>
          <a:endParaRPr lang="en-IN" dirty="0"/>
        </a:p>
      </dgm:t>
    </dgm:pt>
    <dgm:pt modelId="{76FA15FA-EF59-4F9D-A526-89786047115C}" type="parTrans" cxnId="{098A1321-9187-424D-BC11-692E83BB9250}">
      <dgm:prSet/>
      <dgm:spPr/>
      <dgm:t>
        <a:bodyPr/>
        <a:lstStyle/>
        <a:p>
          <a:endParaRPr lang="en-IN"/>
        </a:p>
      </dgm:t>
    </dgm:pt>
    <dgm:pt modelId="{56E95042-939F-47E7-83A4-9FAF5DA012A3}" type="sibTrans" cxnId="{098A1321-9187-424D-BC11-692E83BB9250}">
      <dgm:prSet/>
      <dgm:spPr/>
      <dgm:t>
        <a:bodyPr/>
        <a:lstStyle/>
        <a:p>
          <a:endParaRPr lang="en-IN"/>
        </a:p>
      </dgm:t>
    </dgm:pt>
    <dgm:pt modelId="{58668D62-B419-40D3-A41A-EC9DB415070F}">
      <dgm:prSet phldrT="[Text]"/>
      <dgm:spPr/>
      <dgm:t>
        <a:bodyPr/>
        <a:lstStyle/>
        <a:p>
          <a:r>
            <a:rPr lang="en-IN" dirty="0" smtClean="0"/>
            <a:t>Generate Attendance Report</a:t>
          </a:r>
          <a:endParaRPr lang="en-IN" dirty="0"/>
        </a:p>
      </dgm:t>
    </dgm:pt>
    <dgm:pt modelId="{1F8F48F9-EE33-4219-9022-66DA70BC7938}" type="parTrans" cxnId="{97D59815-D03C-471C-96E0-0363F15B47E4}">
      <dgm:prSet/>
      <dgm:spPr/>
      <dgm:t>
        <a:bodyPr/>
        <a:lstStyle/>
        <a:p>
          <a:endParaRPr lang="en-IN"/>
        </a:p>
      </dgm:t>
    </dgm:pt>
    <dgm:pt modelId="{59715A09-BAEE-4359-943B-F47CBD9D6D3B}" type="sibTrans" cxnId="{97D59815-D03C-471C-96E0-0363F15B47E4}">
      <dgm:prSet/>
      <dgm:spPr/>
      <dgm:t>
        <a:bodyPr/>
        <a:lstStyle/>
        <a:p>
          <a:endParaRPr lang="en-IN"/>
        </a:p>
      </dgm:t>
    </dgm:pt>
    <dgm:pt modelId="{491983FE-CF3F-477A-B196-7BD5B90BDCCF}" type="pres">
      <dgm:prSet presAssocID="{45847C54-3E23-4EFE-9D4A-130788EFE7C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086AA10-66EF-4533-BD01-6F8AFFD2DA4D}" type="pres">
      <dgm:prSet presAssocID="{8E1397C7-F43A-4FF8-A2BE-076216208588}" presName="composite" presStyleCnt="0"/>
      <dgm:spPr/>
    </dgm:pt>
    <dgm:pt modelId="{4AC25FCE-C5A7-48AA-9080-87449ED2C303}" type="pres">
      <dgm:prSet presAssocID="{8E1397C7-F43A-4FF8-A2BE-076216208588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3EB9FA-B588-4612-A426-06F9F896FF36}" type="pres">
      <dgm:prSet presAssocID="{8E1397C7-F43A-4FF8-A2BE-076216208588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22958CE-0017-4EDB-A2F5-3CBD2DE1C8EA}" srcId="{45847C54-3E23-4EFE-9D4A-130788EFE7C4}" destId="{8E1397C7-F43A-4FF8-A2BE-076216208588}" srcOrd="0" destOrd="0" parTransId="{58A1435A-6C79-438E-8D04-3E60D9973756}" sibTransId="{B8A4E9E0-DDED-44D9-94CA-00ED21E77D3C}"/>
    <dgm:cxn modelId="{F13C1025-EFCB-4582-B057-B36C4450AE60}" type="presOf" srcId="{8E1397C7-F43A-4FF8-A2BE-076216208588}" destId="{4AC25FCE-C5A7-48AA-9080-87449ED2C303}" srcOrd="0" destOrd="0" presId="urn:microsoft.com/office/officeart/2005/8/layout/chevron2"/>
    <dgm:cxn modelId="{88A62D34-578F-45DB-9ADD-B84E98329EA7}" type="presOf" srcId="{58668D62-B419-40D3-A41A-EC9DB415070F}" destId="{E93EB9FA-B588-4612-A426-06F9F896FF36}" srcOrd="0" destOrd="1" presId="urn:microsoft.com/office/officeart/2005/8/layout/chevron2"/>
    <dgm:cxn modelId="{098A1321-9187-424D-BC11-692E83BB9250}" srcId="{8E1397C7-F43A-4FF8-A2BE-076216208588}" destId="{42B2978C-0993-4ACA-8883-83AA2064A84F}" srcOrd="0" destOrd="0" parTransId="{76FA15FA-EF59-4F9D-A526-89786047115C}" sibTransId="{56E95042-939F-47E7-83A4-9FAF5DA012A3}"/>
    <dgm:cxn modelId="{97D59815-D03C-471C-96E0-0363F15B47E4}" srcId="{8E1397C7-F43A-4FF8-A2BE-076216208588}" destId="{58668D62-B419-40D3-A41A-EC9DB415070F}" srcOrd="1" destOrd="0" parTransId="{1F8F48F9-EE33-4219-9022-66DA70BC7938}" sibTransId="{59715A09-BAEE-4359-943B-F47CBD9D6D3B}"/>
    <dgm:cxn modelId="{02F79C8F-B123-4D55-9BC1-8F3C75A2471F}" type="presOf" srcId="{42B2978C-0993-4ACA-8883-83AA2064A84F}" destId="{E93EB9FA-B588-4612-A426-06F9F896FF36}" srcOrd="0" destOrd="0" presId="urn:microsoft.com/office/officeart/2005/8/layout/chevron2"/>
    <dgm:cxn modelId="{799F7593-28C1-4023-8D7B-FE2BD90F324D}" type="presOf" srcId="{45847C54-3E23-4EFE-9D4A-130788EFE7C4}" destId="{491983FE-CF3F-477A-B196-7BD5B90BDCCF}" srcOrd="0" destOrd="0" presId="urn:microsoft.com/office/officeart/2005/8/layout/chevron2"/>
    <dgm:cxn modelId="{199FFCEF-98FA-4218-A3F2-8EB21C93B82E}" type="presParOf" srcId="{491983FE-CF3F-477A-B196-7BD5B90BDCCF}" destId="{2086AA10-66EF-4533-BD01-6F8AFFD2DA4D}" srcOrd="0" destOrd="0" presId="urn:microsoft.com/office/officeart/2005/8/layout/chevron2"/>
    <dgm:cxn modelId="{CE4142E1-43D7-4895-BF1A-73BFDF8642BD}" type="presParOf" srcId="{2086AA10-66EF-4533-BD01-6F8AFFD2DA4D}" destId="{4AC25FCE-C5A7-48AA-9080-87449ED2C303}" srcOrd="0" destOrd="0" presId="urn:microsoft.com/office/officeart/2005/8/layout/chevron2"/>
    <dgm:cxn modelId="{1792B304-2449-47BB-98EF-20C40FAE2E32}" type="presParOf" srcId="{2086AA10-66EF-4533-BD01-6F8AFFD2DA4D}" destId="{E93EB9FA-B588-4612-A426-06F9F896FF3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5847C54-3E23-4EFE-9D4A-130788EFE7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E1397C7-F43A-4FF8-A2BE-076216208588}">
      <dgm:prSet phldrT="[Text]"/>
      <dgm:spPr/>
      <dgm:t>
        <a:bodyPr/>
        <a:lstStyle/>
        <a:p>
          <a:r>
            <a:rPr lang="en-IN" dirty="0" smtClean="0"/>
            <a:t>1</a:t>
          </a:r>
          <a:endParaRPr lang="en-IN" dirty="0"/>
        </a:p>
      </dgm:t>
    </dgm:pt>
    <dgm:pt modelId="{58A1435A-6C79-438E-8D04-3E60D9973756}" type="parTrans" cxnId="{122958CE-0017-4EDB-A2F5-3CBD2DE1C8EA}">
      <dgm:prSet/>
      <dgm:spPr/>
      <dgm:t>
        <a:bodyPr/>
        <a:lstStyle/>
        <a:p>
          <a:endParaRPr lang="en-IN"/>
        </a:p>
      </dgm:t>
    </dgm:pt>
    <dgm:pt modelId="{B8A4E9E0-DDED-44D9-94CA-00ED21E77D3C}" type="sibTrans" cxnId="{122958CE-0017-4EDB-A2F5-3CBD2DE1C8EA}">
      <dgm:prSet/>
      <dgm:spPr/>
      <dgm:t>
        <a:bodyPr/>
        <a:lstStyle/>
        <a:p>
          <a:endParaRPr lang="en-IN"/>
        </a:p>
      </dgm:t>
    </dgm:pt>
    <dgm:pt modelId="{6409850B-D69E-4A5C-8539-236ACF5B4728}">
      <dgm:prSet phldrT="[Text]"/>
      <dgm:spPr/>
      <dgm:t>
        <a:bodyPr/>
        <a:lstStyle/>
        <a:p>
          <a:r>
            <a:rPr lang="en-IN" dirty="0" smtClean="0"/>
            <a:t>Team Name - Mandatory (Option to Show for All teams)</a:t>
          </a:r>
          <a:endParaRPr lang="en-IN" dirty="0"/>
        </a:p>
      </dgm:t>
    </dgm:pt>
    <dgm:pt modelId="{00D97280-A6B3-44DB-B8B4-0551983FC520}" type="parTrans" cxnId="{1EBB6211-123C-4134-80C0-655045B01403}">
      <dgm:prSet/>
      <dgm:spPr/>
      <dgm:t>
        <a:bodyPr/>
        <a:lstStyle/>
        <a:p>
          <a:endParaRPr lang="en-IN"/>
        </a:p>
      </dgm:t>
    </dgm:pt>
    <dgm:pt modelId="{2300B960-B85D-4112-8E87-1976F9987F5D}" type="sibTrans" cxnId="{1EBB6211-123C-4134-80C0-655045B01403}">
      <dgm:prSet/>
      <dgm:spPr/>
      <dgm:t>
        <a:bodyPr/>
        <a:lstStyle/>
        <a:p>
          <a:endParaRPr lang="en-IN"/>
        </a:p>
      </dgm:t>
    </dgm:pt>
    <dgm:pt modelId="{6F5D3685-45F9-4882-BAE4-BC18254E3034}">
      <dgm:prSet phldrT="[Text]"/>
      <dgm:spPr/>
      <dgm:t>
        <a:bodyPr/>
        <a:lstStyle/>
        <a:p>
          <a:r>
            <a:rPr lang="en-IN" dirty="0" smtClean="0"/>
            <a:t>From Date and To Date</a:t>
          </a:r>
          <a:endParaRPr lang="en-IN" dirty="0"/>
        </a:p>
      </dgm:t>
    </dgm:pt>
    <dgm:pt modelId="{864E8171-874F-4FD0-88F8-FD6242BB27C2}" type="parTrans" cxnId="{0CEBBC66-BEC2-4B89-B79D-F727685E7087}">
      <dgm:prSet/>
      <dgm:spPr/>
      <dgm:t>
        <a:bodyPr/>
        <a:lstStyle/>
        <a:p>
          <a:endParaRPr lang="en-IN"/>
        </a:p>
      </dgm:t>
    </dgm:pt>
    <dgm:pt modelId="{E87C7FAE-F635-4E3C-8E87-451820774732}" type="sibTrans" cxnId="{0CEBBC66-BEC2-4B89-B79D-F727685E7087}">
      <dgm:prSet/>
      <dgm:spPr/>
      <dgm:t>
        <a:bodyPr/>
        <a:lstStyle/>
        <a:p>
          <a:endParaRPr lang="en-IN"/>
        </a:p>
      </dgm:t>
    </dgm:pt>
    <dgm:pt modelId="{DA357BC1-6B8C-43C9-A90E-1882D0B9FCDA}">
      <dgm:prSet phldrT="[Text]"/>
      <dgm:spPr/>
      <dgm:t>
        <a:bodyPr/>
        <a:lstStyle/>
        <a:p>
          <a:r>
            <a:rPr lang="en-IN" dirty="0" smtClean="0"/>
            <a:t>3</a:t>
          </a:r>
          <a:endParaRPr lang="en-IN" dirty="0"/>
        </a:p>
      </dgm:t>
    </dgm:pt>
    <dgm:pt modelId="{77979A19-5568-42DD-8BD3-7E4B52914E60}" type="parTrans" cxnId="{005479BB-2912-4A9C-BB30-06251A703762}">
      <dgm:prSet/>
      <dgm:spPr/>
      <dgm:t>
        <a:bodyPr/>
        <a:lstStyle/>
        <a:p>
          <a:endParaRPr lang="en-IN"/>
        </a:p>
      </dgm:t>
    </dgm:pt>
    <dgm:pt modelId="{40074DC5-C06A-43A5-9C66-CA98875EE5BA}" type="sibTrans" cxnId="{005479BB-2912-4A9C-BB30-06251A703762}">
      <dgm:prSet/>
      <dgm:spPr/>
      <dgm:t>
        <a:bodyPr/>
        <a:lstStyle/>
        <a:p>
          <a:endParaRPr lang="en-IN"/>
        </a:p>
      </dgm:t>
    </dgm:pt>
    <dgm:pt modelId="{C9965B87-E4B4-4F8E-9A57-5E6ECCDE28DE}">
      <dgm:prSet phldrT="[Text]"/>
      <dgm:spPr/>
      <dgm:t>
        <a:bodyPr/>
        <a:lstStyle/>
        <a:p>
          <a:r>
            <a:rPr lang="en-IN" dirty="0" smtClean="0"/>
            <a:t>OR Select Month and Year to Display Attendance Record</a:t>
          </a:r>
          <a:endParaRPr lang="en-IN" dirty="0"/>
        </a:p>
      </dgm:t>
    </dgm:pt>
    <dgm:pt modelId="{27E2DB7B-37D3-4DB1-8C0F-F25622724291}" type="parTrans" cxnId="{A733DCAA-A805-47F2-A25E-ED21CED9B5D5}">
      <dgm:prSet/>
      <dgm:spPr/>
      <dgm:t>
        <a:bodyPr/>
        <a:lstStyle/>
        <a:p>
          <a:endParaRPr lang="en-IN"/>
        </a:p>
      </dgm:t>
    </dgm:pt>
    <dgm:pt modelId="{4715BE02-C97C-43AC-B6B9-DA98F7D47881}" type="sibTrans" cxnId="{A733DCAA-A805-47F2-A25E-ED21CED9B5D5}">
      <dgm:prSet/>
      <dgm:spPr/>
      <dgm:t>
        <a:bodyPr/>
        <a:lstStyle/>
        <a:p>
          <a:endParaRPr lang="en-IN"/>
        </a:p>
      </dgm:t>
    </dgm:pt>
    <dgm:pt modelId="{6C905579-5759-4A87-AF0A-3E607DAA63F9}">
      <dgm:prSet phldrT="[Text]"/>
      <dgm:spPr/>
      <dgm:t>
        <a:bodyPr/>
        <a:lstStyle/>
        <a:p>
          <a:r>
            <a:rPr lang="en-IN" dirty="0" smtClean="0"/>
            <a:t>After Submission in the next page, display report with export / Print to PDF Option.</a:t>
          </a:r>
          <a:endParaRPr lang="en-IN" dirty="0"/>
        </a:p>
      </dgm:t>
    </dgm:pt>
    <dgm:pt modelId="{AA778A87-EE26-4728-A267-9E0A387B4F05}" type="parTrans" cxnId="{C6D7C0E2-A9A8-40FB-BB4C-33AA5E7040F2}">
      <dgm:prSet/>
      <dgm:spPr/>
      <dgm:t>
        <a:bodyPr/>
        <a:lstStyle/>
        <a:p>
          <a:endParaRPr lang="en-IN"/>
        </a:p>
      </dgm:t>
    </dgm:pt>
    <dgm:pt modelId="{EE199E44-0DD0-4CF7-9862-DCBA7EB76162}" type="sibTrans" cxnId="{C6D7C0E2-A9A8-40FB-BB4C-33AA5E7040F2}">
      <dgm:prSet/>
      <dgm:spPr/>
      <dgm:t>
        <a:bodyPr/>
        <a:lstStyle/>
        <a:p>
          <a:endParaRPr lang="en-IN"/>
        </a:p>
      </dgm:t>
    </dgm:pt>
    <dgm:pt modelId="{92F3C275-C6A1-4899-ACC1-CC5927F2EE15}">
      <dgm:prSet phldrT="[Text]"/>
      <dgm:spPr/>
      <dgm:t>
        <a:bodyPr/>
        <a:lstStyle/>
        <a:p>
          <a:r>
            <a:rPr lang="en-IN" dirty="0" smtClean="0"/>
            <a:t>– Any One Mandatory</a:t>
          </a:r>
          <a:endParaRPr lang="en-IN" dirty="0"/>
        </a:p>
      </dgm:t>
    </dgm:pt>
    <dgm:pt modelId="{06D0152A-4014-4C5A-A9DB-68A9E7BCD5B9}" type="parTrans" cxnId="{FF84E2EC-F62F-46B7-92E8-298850EED90D}">
      <dgm:prSet/>
      <dgm:spPr/>
      <dgm:t>
        <a:bodyPr/>
        <a:lstStyle/>
        <a:p>
          <a:endParaRPr lang="en-IN"/>
        </a:p>
      </dgm:t>
    </dgm:pt>
    <dgm:pt modelId="{1D02DD90-2EEE-4E70-BA6D-EDBC08648379}" type="sibTrans" cxnId="{FF84E2EC-F62F-46B7-92E8-298850EED90D}">
      <dgm:prSet/>
      <dgm:spPr/>
      <dgm:t>
        <a:bodyPr/>
        <a:lstStyle/>
        <a:p>
          <a:endParaRPr lang="en-IN"/>
        </a:p>
      </dgm:t>
    </dgm:pt>
    <dgm:pt modelId="{738F6C66-9CD5-453D-ABA7-9589F0E0B7D6}">
      <dgm:prSet phldrT="[Text]"/>
      <dgm:spPr/>
      <dgm:t>
        <a:bodyPr/>
        <a:lstStyle/>
        <a:p>
          <a:r>
            <a:rPr lang="en-IN" dirty="0" smtClean="0"/>
            <a:t>2</a:t>
          </a:r>
          <a:endParaRPr lang="en-IN" dirty="0"/>
        </a:p>
      </dgm:t>
    </dgm:pt>
    <dgm:pt modelId="{32F33C70-38C8-423C-9FB9-A62B2CC469B3}" type="parTrans" cxnId="{AE6D2BC1-13CB-4DB5-A097-8C44A793CC20}">
      <dgm:prSet/>
      <dgm:spPr/>
      <dgm:t>
        <a:bodyPr/>
        <a:lstStyle/>
        <a:p>
          <a:endParaRPr lang="en-IN"/>
        </a:p>
      </dgm:t>
    </dgm:pt>
    <dgm:pt modelId="{79770973-E489-43F2-A078-BE1863D90C0E}" type="sibTrans" cxnId="{AE6D2BC1-13CB-4DB5-A097-8C44A793CC20}">
      <dgm:prSet/>
      <dgm:spPr/>
      <dgm:t>
        <a:bodyPr/>
        <a:lstStyle/>
        <a:p>
          <a:endParaRPr lang="en-IN"/>
        </a:p>
      </dgm:t>
    </dgm:pt>
    <dgm:pt modelId="{A0D8F1D1-35F5-4997-89B7-4EF63DCBB05F}">
      <dgm:prSet phldrT="[Text]"/>
      <dgm:spPr/>
      <dgm:t>
        <a:bodyPr/>
        <a:lstStyle/>
        <a:p>
          <a:r>
            <a:rPr lang="en-IN" dirty="0" smtClean="0"/>
            <a:t>Show All Amounts Transferred to the Team in the Month – Get From Database</a:t>
          </a:r>
          <a:endParaRPr lang="en-IN" dirty="0"/>
        </a:p>
      </dgm:t>
    </dgm:pt>
    <dgm:pt modelId="{D8450EDC-C497-437E-B530-3293DC8520E1}" type="parTrans" cxnId="{3BC05BDA-CE87-4186-98A9-2E71048742E0}">
      <dgm:prSet/>
      <dgm:spPr/>
    </dgm:pt>
    <dgm:pt modelId="{AB75DF6D-9246-4DDF-AFC6-EB75BEE5049A}" type="sibTrans" cxnId="{3BC05BDA-CE87-4186-98A9-2E71048742E0}">
      <dgm:prSet/>
      <dgm:spPr/>
    </dgm:pt>
    <dgm:pt modelId="{D29662B8-6A0B-49C7-9B1D-B0DE0C4CE23D}">
      <dgm:prSet phldrT="[Text]"/>
      <dgm:spPr/>
      <dgm:t>
        <a:bodyPr/>
        <a:lstStyle/>
        <a:p>
          <a:r>
            <a:rPr lang="en-IN" dirty="0" smtClean="0"/>
            <a:t>Show only selected Material Sent to the team in the Month – Get From Database</a:t>
          </a:r>
          <a:endParaRPr lang="en-IN" dirty="0"/>
        </a:p>
      </dgm:t>
    </dgm:pt>
    <dgm:pt modelId="{6FDDC404-ECD1-41BC-8C2C-F4FA3CE915BE}" type="parTrans" cxnId="{DA4ABA3B-4FDC-4E0A-AE8E-913A950EE00A}">
      <dgm:prSet/>
      <dgm:spPr/>
    </dgm:pt>
    <dgm:pt modelId="{D2C55FBC-8497-4824-81C9-0AF11E34D8FC}" type="sibTrans" cxnId="{DA4ABA3B-4FDC-4E0A-AE8E-913A950EE00A}">
      <dgm:prSet/>
      <dgm:spPr/>
    </dgm:pt>
    <dgm:pt modelId="{75C91C0D-155B-4297-889A-37783BB7966D}">
      <dgm:prSet phldrT="[Text]"/>
      <dgm:spPr/>
      <dgm:t>
        <a:bodyPr/>
        <a:lstStyle/>
        <a:p>
          <a:r>
            <a:rPr lang="en-IN" dirty="0" smtClean="0"/>
            <a:t>In the Next Page, All Records entered shall be shown with total salary, Material List, Amount Transferred Recharge Details + 1 Empty Fields against each Promoter Line Named Deductions which I will enter Manually</a:t>
          </a:r>
          <a:endParaRPr lang="en-IN" dirty="0"/>
        </a:p>
      </dgm:t>
    </dgm:pt>
    <dgm:pt modelId="{69D4BEBB-189B-43C3-A885-E434EDAF34E0}" type="parTrans" cxnId="{AB81F62F-D6FA-454B-AB6B-0D087B07D93E}">
      <dgm:prSet/>
      <dgm:spPr/>
    </dgm:pt>
    <dgm:pt modelId="{5F03CC06-3D5B-459D-9910-1FAD1C972598}" type="sibTrans" cxnId="{AB81F62F-D6FA-454B-AB6B-0D087B07D93E}">
      <dgm:prSet/>
      <dgm:spPr/>
    </dgm:pt>
    <dgm:pt modelId="{5C7DF66B-5390-434F-9A78-6C1FDB359702}">
      <dgm:prSet phldrT="[Text]"/>
      <dgm:spPr/>
      <dgm:t>
        <a:bodyPr/>
        <a:lstStyle/>
        <a:p>
          <a:r>
            <a:rPr lang="en-IN" dirty="0" smtClean="0"/>
            <a:t>2 More Fields Named Expense Name, &amp; Amount with + Option  to add more items and submit button</a:t>
          </a:r>
          <a:endParaRPr lang="en-IN" dirty="0"/>
        </a:p>
      </dgm:t>
    </dgm:pt>
    <dgm:pt modelId="{4B7520EB-4601-4A64-B503-BF493F1F03C4}" type="parTrans" cxnId="{070509B8-6877-40D9-8862-FA6AAB4F80DE}">
      <dgm:prSet/>
      <dgm:spPr/>
    </dgm:pt>
    <dgm:pt modelId="{D11F5E56-3FC9-41C0-829C-97CDB0230768}" type="sibTrans" cxnId="{070509B8-6877-40D9-8862-FA6AAB4F80DE}">
      <dgm:prSet/>
      <dgm:spPr/>
    </dgm:pt>
    <dgm:pt modelId="{491983FE-CF3F-477A-B196-7BD5B90BDCCF}" type="pres">
      <dgm:prSet presAssocID="{45847C54-3E23-4EFE-9D4A-130788EFE7C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086AA10-66EF-4533-BD01-6F8AFFD2DA4D}" type="pres">
      <dgm:prSet presAssocID="{8E1397C7-F43A-4FF8-A2BE-076216208588}" presName="composite" presStyleCnt="0"/>
      <dgm:spPr/>
    </dgm:pt>
    <dgm:pt modelId="{4AC25FCE-C5A7-48AA-9080-87449ED2C303}" type="pres">
      <dgm:prSet presAssocID="{8E1397C7-F43A-4FF8-A2BE-07621620858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3EB9FA-B588-4612-A426-06F9F896FF36}" type="pres">
      <dgm:prSet presAssocID="{8E1397C7-F43A-4FF8-A2BE-07621620858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E72F40-723F-4019-908B-99ADF402A502}" type="pres">
      <dgm:prSet presAssocID="{B8A4E9E0-DDED-44D9-94CA-00ED21E77D3C}" presName="sp" presStyleCnt="0"/>
      <dgm:spPr/>
    </dgm:pt>
    <dgm:pt modelId="{47AB42B8-0A2A-4EAF-8A8D-9D3E8C3C7838}" type="pres">
      <dgm:prSet presAssocID="{738F6C66-9CD5-453D-ABA7-9589F0E0B7D6}" presName="composite" presStyleCnt="0"/>
      <dgm:spPr/>
    </dgm:pt>
    <dgm:pt modelId="{4E222C97-FDB2-49C5-8AA0-349D2DD51182}" type="pres">
      <dgm:prSet presAssocID="{738F6C66-9CD5-453D-ABA7-9589F0E0B7D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70701B-B0A3-42FD-80C4-E7880448E5F2}" type="pres">
      <dgm:prSet presAssocID="{738F6C66-9CD5-453D-ABA7-9589F0E0B7D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864720-AE77-4B9B-A092-CCD28FB7E2C8}" type="pres">
      <dgm:prSet presAssocID="{79770973-E489-43F2-A078-BE1863D90C0E}" presName="sp" presStyleCnt="0"/>
      <dgm:spPr/>
    </dgm:pt>
    <dgm:pt modelId="{54C8F084-3B85-4F96-B642-34E1177F0E2F}" type="pres">
      <dgm:prSet presAssocID="{DA357BC1-6B8C-43C9-A90E-1882D0B9FCDA}" presName="composite" presStyleCnt="0"/>
      <dgm:spPr/>
    </dgm:pt>
    <dgm:pt modelId="{D6295171-85EE-499B-8AA8-E2F3D442BFE2}" type="pres">
      <dgm:prSet presAssocID="{DA357BC1-6B8C-43C9-A90E-1882D0B9FCD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164EAF-B581-4F85-8B55-04B98B686612}" type="pres">
      <dgm:prSet presAssocID="{DA357BC1-6B8C-43C9-A90E-1882D0B9FCDA}" presName="descendantText" presStyleLbl="alignAcc1" presStyleIdx="2" presStyleCnt="3" custScaleY="1501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70509B8-6877-40D9-8862-FA6AAB4F80DE}" srcId="{DA357BC1-6B8C-43C9-A90E-1882D0B9FCDA}" destId="{5C7DF66B-5390-434F-9A78-6C1FDB359702}" srcOrd="1" destOrd="0" parTransId="{4B7520EB-4601-4A64-B503-BF493F1F03C4}" sibTransId="{D11F5E56-3FC9-41C0-829C-97CDB0230768}"/>
    <dgm:cxn modelId="{FBCA92CB-D728-4959-B900-91D40F0D961E}" type="presOf" srcId="{6C905579-5759-4A87-AF0A-3E607DAA63F9}" destId="{79164EAF-B581-4F85-8B55-04B98B686612}" srcOrd="0" destOrd="2" presId="urn:microsoft.com/office/officeart/2005/8/layout/chevron2"/>
    <dgm:cxn modelId="{DA4ABA3B-4FDC-4E0A-AE8E-913A950EE00A}" srcId="{738F6C66-9CD5-453D-ABA7-9589F0E0B7D6}" destId="{D29662B8-6A0B-49C7-9B1D-B0DE0C4CE23D}" srcOrd="1" destOrd="0" parTransId="{6FDDC404-ECD1-41BC-8C2C-F4FA3CE915BE}" sibTransId="{D2C55FBC-8497-4824-81C9-0AF11E34D8FC}"/>
    <dgm:cxn modelId="{1DE9770D-FCA0-4DD9-910D-C1AD7910CFE8}" type="presOf" srcId="{5C7DF66B-5390-434F-9A78-6C1FDB359702}" destId="{79164EAF-B581-4F85-8B55-04B98B686612}" srcOrd="0" destOrd="1" presId="urn:microsoft.com/office/officeart/2005/8/layout/chevron2"/>
    <dgm:cxn modelId="{122958CE-0017-4EDB-A2F5-3CBD2DE1C8EA}" srcId="{45847C54-3E23-4EFE-9D4A-130788EFE7C4}" destId="{8E1397C7-F43A-4FF8-A2BE-076216208588}" srcOrd="0" destOrd="0" parTransId="{58A1435A-6C79-438E-8D04-3E60D9973756}" sibTransId="{B8A4E9E0-DDED-44D9-94CA-00ED21E77D3C}"/>
    <dgm:cxn modelId="{AE6D2BC1-13CB-4DB5-A097-8C44A793CC20}" srcId="{45847C54-3E23-4EFE-9D4A-130788EFE7C4}" destId="{738F6C66-9CD5-453D-ABA7-9589F0E0B7D6}" srcOrd="1" destOrd="0" parTransId="{32F33C70-38C8-423C-9FB9-A62B2CC469B3}" sibTransId="{79770973-E489-43F2-A078-BE1863D90C0E}"/>
    <dgm:cxn modelId="{0CEBBC66-BEC2-4B89-B79D-F727685E7087}" srcId="{8E1397C7-F43A-4FF8-A2BE-076216208588}" destId="{6F5D3685-45F9-4882-BAE4-BC18254E3034}" srcOrd="1" destOrd="0" parTransId="{864E8171-874F-4FD0-88F8-FD6242BB27C2}" sibTransId="{E87C7FAE-F635-4E3C-8E87-451820774732}"/>
    <dgm:cxn modelId="{7C36A7AF-68C8-4B2A-81BD-83A2C294C454}" type="presOf" srcId="{C9965B87-E4B4-4F8E-9A57-5E6ECCDE28DE}" destId="{E93EB9FA-B588-4612-A426-06F9F896FF36}" srcOrd="0" destOrd="2" presId="urn:microsoft.com/office/officeart/2005/8/layout/chevron2"/>
    <dgm:cxn modelId="{A733DCAA-A805-47F2-A25E-ED21CED9B5D5}" srcId="{8E1397C7-F43A-4FF8-A2BE-076216208588}" destId="{C9965B87-E4B4-4F8E-9A57-5E6ECCDE28DE}" srcOrd="2" destOrd="0" parTransId="{27E2DB7B-37D3-4DB1-8C0F-F25622724291}" sibTransId="{4715BE02-C97C-43AC-B6B9-DA98F7D47881}"/>
    <dgm:cxn modelId="{AB8D8814-430F-4693-BD75-B40976557B15}" type="presOf" srcId="{92F3C275-C6A1-4899-ACC1-CC5927F2EE15}" destId="{E93EB9FA-B588-4612-A426-06F9F896FF36}" srcOrd="0" destOrd="3" presId="urn:microsoft.com/office/officeart/2005/8/layout/chevron2"/>
    <dgm:cxn modelId="{60E1E37E-29F8-4172-B0A8-A4BD8FFA1ECD}" type="presOf" srcId="{D29662B8-6A0B-49C7-9B1D-B0DE0C4CE23D}" destId="{6F70701B-B0A3-42FD-80C4-E7880448E5F2}" srcOrd="0" destOrd="1" presId="urn:microsoft.com/office/officeart/2005/8/layout/chevron2"/>
    <dgm:cxn modelId="{C6D7C0E2-A9A8-40FB-BB4C-33AA5E7040F2}" srcId="{DA357BC1-6B8C-43C9-A90E-1882D0B9FCDA}" destId="{6C905579-5759-4A87-AF0A-3E607DAA63F9}" srcOrd="2" destOrd="0" parTransId="{AA778A87-EE26-4728-A267-9E0A387B4F05}" sibTransId="{EE199E44-0DD0-4CF7-9862-DCBA7EB76162}"/>
    <dgm:cxn modelId="{005479BB-2912-4A9C-BB30-06251A703762}" srcId="{45847C54-3E23-4EFE-9D4A-130788EFE7C4}" destId="{DA357BC1-6B8C-43C9-A90E-1882D0B9FCDA}" srcOrd="2" destOrd="0" parTransId="{77979A19-5568-42DD-8BD3-7E4B52914E60}" sibTransId="{40074DC5-C06A-43A5-9C66-CA98875EE5BA}"/>
    <dgm:cxn modelId="{696BFD53-9EBC-4C6B-8927-67A840777605}" type="presOf" srcId="{45847C54-3E23-4EFE-9D4A-130788EFE7C4}" destId="{491983FE-CF3F-477A-B196-7BD5B90BDCCF}" srcOrd="0" destOrd="0" presId="urn:microsoft.com/office/officeart/2005/8/layout/chevron2"/>
    <dgm:cxn modelId="{B8DF1FEE-A327-47FB-B0B8-62A2CBBE7D2C}" type="presOf" srcId="{A0D8F1D1-35F5-4997-89B7-4EF63DCBB05F}" destId="{6F70701B-B0A3-42FD-80C4-E7880448E5F2}" srcOrd="0" destOrd="0" presId="urn:microsoft.com/office/officeart/2005/8/layout/chevron2"/>
    <dgm:cxn modelId="{1EBB6211-123C-4134-80C0-655045B01403}" srcId="{8E1397C7-F43A-4FF8-A2BE-076216208588}" destId="{6409850B-D69E-4A5C-8539-236ACF5B4728}" srcOrd="0" destOrd="0" parTransId="{00D97280-A6B3-44DB-B8B4-0551983FC520}" sibTransId="{2300B960-B85D-4112-8E87-1976F9987F5D}"/>
    <dgm:cxn modelId="{5A9054D5-AFC0-49BB-B5D8-C756A33952C8}" type="presOf" srcId="{738F6C66-9CD5-453D-ABA7-9589F0E0B7D6}" destId="{4E222C97-FDB2-49C5-8AA0-349D2DD51182}" srcOrd="0" destOrd="0" presId="urn:microsoft.com/office/officeart/2005/8/layout/chevron2"/>
    <dgm:cxn modelId="{3BC05BDA-CE87-4186-98A9-2E71048742E0}" srcId="{738F6C66-9CD5-453D-ABA7-9589F0E0B7D6}" destId="{A0D8F1D1-35F5-4997-89B7-4EF63DCBB05F}" srcOrd="0" destOrd="0" parTransId="{D8450EDC-C497-437E-B530-3293DC8520E1}" sibTransId="{AB75DF6D-9246-4DDF-AFC6-EB75BEE5049A}"/>
    <dgm:cxn modelId="{6906B028-7C16-4FE2-8770-D6D2562B3B7B}" type="presOf" srcId="{DA357BC1-6B8C-43C9-A90E-1882D0B9FCDA}" destId="{D6295171-85EE-499B-8AA8-E2F3D442BFE2}" srcOrd="0" destOrd="0" presId="urn:microsoft.com/office/officeart/2005/8/layout/chevron2"/>
    <dgm:cxn modelId="{472B81D6-4DDD-410C-ACBD-48E6D6EA5E17}" type="presOf" srcId="{6409850B-D69E-4A5C-8539-236ACF5B4728}" destId="{E93EB9FA-B588-4612-A426-06F9F896FF36}" srcOrd="0" destOrd="0" presId="urn:microsoft.com/office/officeart/2005/8/layout/chevron2"/>
    <dgm:cxn modelId="{1F0EE629-637E-428D-B15B-2B97B0F18D69}" type="presOf" srcId="{75C91C0D-155B-4297-889A-37783BB7966D}" destId="{79164EAF-B581-4F85-8B55-04B98B686612}" srcOrd="0" destOrd="0" presId="urn:microsoft.com/office/officeart/2005/8/layout/chevron2"/>
    <dgm:cxn modelId="{F644EAB1-1DD1-4D70-8EEC-82C9C331D2FE}" type="presOf" srcId="{8E1397C7-F43A-4FF8-A2BE-076216208588}" destId="{4AC25FCE-C5A7-48AA-9080-87449ED2C303}" srcOrd="0" destOrd="0" presId="urn:microsoft.com/office/officeart/2005/8/layout/chevron2"/>
    <dgm:cxn modelId="{D13122F6-B0BA-4A71-8B09-09C3004224BA}" type="presOf" srcId="{6F5D3685-45F9-4882-BAE4-BC18254E3034}" destId="{E93EB9FA-B588-4612-A426-06F9F896FF36}" srcOrd="0" destOrd="1" presId="urn:microsoft.com/office/officeart/2005/8/layout/chevron2"/>
    <dgm:cxn modelId="{FF84E2EC-F62F-46B7-92E8-298850EED90D}" srcId="{8E1397C7-F43A-4FF8-A2BE-076216208588}" destId="{92F3C275-C6A1-4899-ACC1-CC5927F2EE15}" srcOrd="3" destOrd="0" parTransId="{06D0152A-4014-4C5A-A9DB-68A9E7BCD5B9}" sibTransId="{1D02DD90-2EEE-4E70-BA6D-EDBC08648379}"/>
    <dgm:cxn modelId="{AB81F62F-D6FA-454B-AB6B-0D087B07D93E}" srcId="{DA357BC1-6B8C-43C9-A90E-1882D0B9FCDA}" destId="{75C91C0D-155B-4297-889A-37783BB7966D}" srcOrd="0" destOrd="0" parTransId="{69D4BEBB-189B-43C3-A885-E434EDAF34E0}" sibTransId="{5F03CC06-3D5B-459D-9910-1FAD1C972598}"/>
    <dgm:cxn modelId="{153B8048-2DF8-47FD-9B47-CEECB548C620}" type="presParOf" srcId="{491983FE-CF3F-477A-B196-7BD5B90BDCCF}" destId="{2086AA10-66EF-4533-BD01-6F8AFFD2DA4D}" srcOrd="0" destOrd="0" presId="urn:microsoft.com/office/officeart/2005/8/layout/chevron2"/>
    <dgm:cxn modelId="{84E9EDBA-3BF4-4ABF-BA98-13F071071094}" type="presParOf" srcId="{2086AA10-66EF-4533-BD01-6F8AFFD2DA4D}" destId="{4AC25FCE-C5A7-48AA-9080-87449ED2C303}" srcOrd="0" destOrd="0" presId="urn:microsoft.com/office/officeart/2005/8/layout/chevron2"/>
    <dgm:cxn modelId="{7ED9C50B-58D9-48F7-8319-A572E909B1C6}" type="presParOf" srcId="{2086AA10-66EF-4533-BD01-6F8AFFD2DA4D}" destId="{E93EB9FA-B588-4612-A426-06F9F896FF36}" srcOrd="1" destOrd="0" presId="urn:microsoft.com/office/officeart/2005/8/layout/chevron2"/>
    <dgm:cxn modelId="{D377E80E-9CB2-4F28-B3DD-9807B8469E0D}" type="presParOf" srcId="{491983FE-CF3F-477A-B196-7BD5B90BDCCF}" destId="{0DE72F40-723F-4019-908B-99ADF402A502}" srcOrd="1" destOrd="0" presId="urn:microsoft.com/office/officeart/2005/8/layout/chevron2"/>
    <dgm:cxn modelId="{E526CCCE-2B6C-4E9A-8BED-C4A7908FA464}" type="presParOf" srcId="{491983FE-CF3F-477A-B196-7BD5B90BDCCF}" destId="{47AB42B8-0A2A-4EAF-8A8D-9D3E8C3C7838}" srcOrd="2" destOrd="0" presId="urn:microsoft.com/office/officeart/2005/8/layout/chevron2"/>
    <dgm:cxn modelId="{31A4A7C1-75DD-4F39-8976-DD1B36465F0E}" type="presParOf" srcId="{47AB42B8-0A2A-4EAF-8A8D-9D3E8C3C7838}" destId="{4E222C97-FDB2-49C5-8AA0-349D2DD51182}" srcOrd="0" destOrd="0" presId="urn:microsoft.com/office/officeart/2005/8/layout/chevron2"/>
    <dgm:cxn modelId="{9B31C6EB-8BE0-49A3-A85D-254EE0C65089}" type="presParOf" srcId="{47AB42B8-0A2A-4EAF-8A8D-9D3E8C3C7838}" destId="{6F70701B-B0A3-42FD-80C4-E7880448E5F2}" srcOrd="1" destOrd="0" presId="urn:microsoft.com/office/officeart/2005/8/layout/chevron2"/>
    <dgm:cxn modelId="{87AF7FF6-8C95-4FD9-A65E-BF02A592C5FF}" type="presParOf" srcId="{491983FE-CF3F-477A-B196-7BD5B90BDCCF}" destId="{AB864720-AE77-4B9B-A092-CCD28FB7E2C8}" srcOrd="3" destOrd="0" presId="urn:microsoft.com/office/officeart/2005/8/layout/chevron2"/>
    <dgm:cxn modelId="{8BBB03F1-1D7D-4892-8230-478D079CE4E4}" type="presParOf" srcId="{491983FE-CF3F-477A-B196-7BD5B90BDCCF}" destId="{54C8F084-3B85-4F96-B642-34E1177F0E2F}" srcOrd="4" destOrd="0" presId="urn:microsoft.com/office/officeart/2005/8/layout/chevron2"/>
    <dgm:cxn modelId="{13ADC260-4187-4F02-BC85-2D0F300217F9}" type="presParOf" srcId="{54C8F084-3B85-4F96-B642-34E1177F0E2F}" destId="{D6295171-85EE-499B-8AA8-E2F3D442BFE2}" srcOrd="0" destOrd="0" presId="urn:microsoft.com/office/officeart/2005/8/layout/chevron2"/>
    <dgm:cxn modelId="{7C6B180D-8A7C-4E52-8367-E76F0B79C55F}" type="presParOf" srcId="{54C8F084-3B85-4F96-B642-34E1177F0E2F}" destId="{79164EAF-B581-4F85-8B55-04B98B68661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5847C54-3E23-4EFE-9D4A-130788EFE7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E1397C7-F43A-4FF8-A2BE-076216208588}">
      <dgm:prSet phldrT="[Text]"/>
      <dgm:spPr/>
      <dgm:t>
        <a:bodyPr/>
        <a:lstStyle/>
        <a:p>
          <a:r>
            <a:rPr lang="en-IN" dirty="0" smtClean="0"/>
            <a:t>1</a:t>
          </a:r>
          <a:endParaRPr lang="en-IN" dirty="0"/>
        </a:p>
      </dgm:t>
    </dgm:pt>
    <dgm:pt modelId="{58A1435A-6C79-438E-8D04-3E60D9973756}" type="parTrans" cxnId="{122958CE-0017-4EDB-A2F5-3CBD2DE1C8EA}">
      <dgm:prSet/>
      <dgm:spPr/>
      <dgm:t>
        <a:bodyPr/>
        <a:lstStyle/>
        <a:p>
          <a:endParaRPr lang="en-IN"/>
        </a:p>
      </dgm:t>
    </dgm:pt>
    <dgm:pt modelId="{B8A4E9E0-DDED-44D9-94CA-00ED21E77D3C}" type="sibTrans" cxnId="{122958CE-0017-4EDB-A2F5-3CBD2DE1C8EA}">
      <dgm:prSet/>
      <dgm:spPr/>
      <dgm:t>
        <a:bodyPr/>
        <a:lstStyle/>
        <a:p>
          <a:endParaRPr lang="en-IN"/>
        </a:p>
      </dgm:t>
    </dgm:pt>
    <dgm:pt modelId="{C044EA39-A40A-4EE2-B7BD-C4B9E06E1424}">
      <dgm:prSet phldrT="[Text]"/>
      <dgm:spPr/>
      <dgm:t>
        <a:bodyPr/>
        <a:lstStyle/>
        <a:p>
          <a:r>
            <a:rPr lang="en-IN" dirty="0" smtClean="0"/>
            <a:t>All Teams Default Selection with Individual Generated </a:t>
          </a:r>
          <a:r>
            <a:rPr lang="en-IN" dirty="0" err="1" smtClean="0"/>
            <a:t>Manday’s</a:t>
          </a:r>
          <a:endParaRPr lang="en-IN" dirty="0"/>
        </a:p>
      </dgm:t>
    </dgm:pt>
    <dgm:pt modelId="{31FA913F-72FF-4D40-A0B7-AFF0DDF8EE87}" type="parTrans" cxnId="{20C2DF4D-48BE-4D03-A34C-DBDCA4E69E0E}">
      <dgm:prSet/>
      <dgm:spPr/>
      <dgm:t>
        <a:bodyPr/>
        <a:lstStyle/>
        <a:p>
          <a:endParaRPr lang="en-IN"/>
        </a:p>
      </dgm:t>
    </dgm:pt>
    <dgm:pt modelId="{93A9D105-7A16-4192-958B-DD3BED8FAB76}" type="sibTrans" cxnId="{20C2DF4D-48BE-4D03-A34C-DBDCA4E69E0E}">
      <dgm:prSet/>
      <dgm:spPr/>
      <dgm:t>
        <a:bodyPr/>
        <a:lstStyle/>
        <a:p>
          <a:endParaRPr lang="en-IN"/>
        </a:p>
      </dgm:t>
    </dgm:pt>
    <dgm:pt modelId="{18CE96D2-BE6C-443A-A756-25441AF7165A}">
      <dgm:prSet phldrT="[Text]"/>
      <dgm:spPr/>
      <dgm:t>
        <a:bodyPr/>
        <a:lstStyle/>
        <a:p>
          <a:r>
            <a:rPr lang="en-IN" dirty="0" smtClean="0"/>
            <a:t>In the Next Page Display the Following</a:t>
          </a:r>
          <a:endParaRPr lang="en-IN" dirty="0"/>
        </a:p>
      </dgm:t>
    </dgm:pt>
    <dgm:pt modelId="{8638B35B-91E5-479C-93CA-AFBF2804722A}" type="parTrans" cxnId="{FE801ED2-18B7-431D-8AC4-D86938935E14}">
      <dgm:prSet/>
      <dgm:spPr/>
      <dgm:t>
        <a:bodyPr/>
        <a:lstStyle/>
        <a:p>
          <a:endParaRPr lang="en-IN"/>
        </a:p>
      </dgm:t>
    </dgm:pt>
    <dgm:pt modelId="{6F9924A0-6DF1-46B4-87BD-8FF4CEA73683}" type="sibTrans" cxnId="{FE801ED2-18B7-431D-8AC4-D86938935E14}">
      <dgm:prSet/>
      <dgm:spPr/>
      <dgm:t>
        <a:bodyPr/>
        <a:lstStyle/>
        <a:p>
          <a:endParaRPr lang="en-IN"/>
        </a:p>
      </dgm:t>
    </dgm:pt>
    <dgm:pt modelId="{33D9B5C8-0372-4767-B5EE-AE3676DD8061}">
      <dgm:prSet phldrT="[Text]"/>
      <dgm:spPr/>
      <dgm:t>
        <a:bodyPr/>
        <a:lstStyle/>
        <a:p>
          <a:r>
            <a:rPr lang="en-IN" dirty="0" smtClean="0"/>
            <a:t>2</a:t>
          </a:r>
          <a:endParaRPr lang="en-IN" dirty="0"/>
        </a:p>
      </dgm:t>
    </dgm:pt>
    <dgm:pt modelId="{45F4F1EC-464A-4A5D-9D5A-1E7E778305B8}" type="parTrans" cxnId="{07E35582-1779-427D-A1CA-D7F638D27B26}">
      <dgm:prSet/>
      <dgm:spPr/>
      <dgm:t>
        <a:bodyPr/>
        <a:lstStyle/>
        <a:p>
          <a:endParaRPr lang="en-IN"/>
        </a:p>
      </dgm:t>
    </dgm:pt>
    <dgm:pt modelId="{15FD921D-76B2-4FDD-8E5D-C0C5C6F18DEA}" type="sibTrans" cxnId="{07E35582-1779-427D-A1CA-D7F638D27B26}">
      <dgm:prSet/>
      <dgm:spPr/>
      <dgm:t>
        <a:bodyPr/>
        <a:lstStyle/>
        <a:p>
          <a:endParaRPr lang="en-IN"/>
        </a:p>
      </dgm:t>
    </dgm:pt>
    <dgm:pt modelId="{89E1AED5-6089-407F-94E6-71506B5BC66C}">
      <dgm:prSet phldrT="[Text]"/>
      <dgm:spPr/>
      <dgm:t>
        <a:bodyPr/>
        <a:lstStyle/>
        <a:p>
          <a:r>
            <a:rPr lang="en-IN" dirty="0" smtClean="0"/>
            <a:t>Total </a:t>
          </a:r>
          <a:r>
            <a:rPr lang="en-IN" dirty="0" err="1" smtClean="0"/>
            <a:t>Mandays</a:t>
          </a:r>
          <a:r>
            <a:rPr lang="en-IN" dirty="0" smtClean="0"/>
            <a:t> – Team Wise – Image in the Next Slide</a:t>
          </a:r>
          <a:endParaRPr lang="en-IN" dirty="0"/>
        </a:p>
      </dgm:t>
    </dgm:pt>
    <dgm:pt modelId="{984EED2F-DBCE-41BC-A78A-82D05A1E2B96}" type="parTrans" cxnId="{5F4A1905-5644-4E74-A7DB-FEDC9B44DF12}">
      <dgm:prSet/>
      <dgm:spPr/>
      <dgm:t>
        <a:bodyPr/>
        <a:lstStyle/>
        <a:p>
          <a:endParaRPr lang="en-IN"/>
        </a:p>
      </dgm:t>
    </dgm:pt>
    <dgm:pt modelId="{16D84D4C-4A70-4AF2-B49B-24C263ED3E34}" type="sibTrans" cxnId="{5F4A1905-5644-4E74-A7DB-FEDC9B44DF12}">
      <dgm:prSet/>
      <dgm:spPr/>
      <dgm:t>
        <a:bodyPr/>
        <a:lstStyle/>
        <a:p>
          <a:endParaRPr lang="en-IN"/>
        </a:p>
      </dgm:t>
    </dgm:pt>
    <dgm:pt modelId="{53D0D615-D2D8-4414-B6FC-AAFDD5E707B9}">
      <dgm:prSet phldrT="[Text]"/>
      <dgm:spPr/>
      <dgm:t>
        <a:bodyPr/>
        <a:lstStyle/>
        <a:p>
          <a:r>
            <a:rPr lang="en-IN" dirty="0" smtClean="0"/>
            <a:t>3</a:t>
          </a:r>
          <a:endParaRPr lang="en-IN" dirty="0"/>
        </a:p>
      </dgm:t>
    </dgm:pt>
    <dgm:pt modelId="{FF99062B-FBEF-42E5-96EF-AD9662B22A23}" type="parTrans" cxnId="{410F9C87-7BEB-40DA-A07D-154C1D5038EF}">
      <dgm:prSet/>
      <dgm:spPr/>
      <dgm:t>
        <a:bodyPr/>
        <a:lstStyle/>
        <a:p>
          <a:endParaRPr lang="en-IN"/>
        </a:p>
      </dgm:t>
    </dgm:pt>
    <dgm:pt modelId="{49ED489B-B4AA-4C1F-8B14-49D6C8022B3A}" type="sibTrans" cxnId="{410F9C87-7BEB-40DA-A07D-154C1D5038EF}">
      <dgm:prSet/>
      <dgm:spPr/>
      <dgm:t>
        <a:bodyPr/>
        <a:lstStyle/>
        <a:p>
          <a:endParaRPr lang="en-IN"/>
        </a:p>
      </dgm:t>
    </dgm:pt>
    <dgm:pt modelId="{9571EC25-E984-40D2-B018-BDF5D7B8458F}">
      <dgm:prSet phldrT="[Text]"/>
      <dgm:spPr/>
      <dgm:t>
        <a:bodyPr/>
        <a:lstStyle/>
        <a:p>
          <a:r>
            <a:rPr lang="en-IN" dirty="0" smtClean="0"/>
            <a:t>List of Mobiles</a:t>
          </a:r>
          <a:endParaRPr lang="en-IN" dirty="0"/>
        </a:p>
      </dgm:t>
    </dgm:pt>
    <dgm:pt modelId="{DF32379F-D8F8-4342-A0EF-6E004FADCE1F}" type="parTrans" cxnId="{FFD2C3E4-EB34-4528-A417-325C1B8E78AA}">
      <dgm:prSet/>
      <dgm:spPr/>
      <dgm:t>
        <a:bodyPr/>
        <a:lstStyle/>
        <a:p>
          <a:endParaRPr lang="en-IN"/>
        </a:p>
      </dgm:t>
    </dgm:pt>
    <dgm:pt modelId="{7629CD79-609E-4C92-B924-8F26BBBD105C}" type="sibTrans" cxnId="{FFD2C3E4-EB34-4528-A417-325C1B8E78AA}">
      <dgm:prSet/>
      <dgm:spPr/>
      <dgm:t>
        <a:bodyPr/>
        <a:lstStyle/>
        <a:p>
          <a:endParaRPr lang="en-IN"/>
        </a:p>
      </dgm:t>
    </dgm:pt>
    <dgm:pt modelId="{6B85E029-0D9B-4760-BA25-B8DB0F8E9A92}">
      <dgm:prSet phldrT="[Text]"/>
      <dgm:spPr/>
      <dgm:t>
        <a:bodyPr/>
        <a:lstStyle/>
        <a:p>
          <a:r>
            <a:rPr lang="en-IN" dirty="0" smtClean="0"/>
            <a:t>Income as per this format: </a:t>
          </a:r>
          <a:endParaRPr lang="en-IN" dirty="0"/>
        </a:p>
      </dgm:t>
    </dgm:pt>
    <dgm:pt modelId="{271A1651-F51C-41B5-A90F-D2BC2E2A7B74}" type="parTrans" cxnId="{C05CBD84-57A5-4E6F-921E-6D08FD752D15}">
      <dgm:prSet/>
      <dgm:spPr/>
      <dgm:t>
        <a:bodyPr/>
        <a:lstStyle/>
        <a:p>
          <a:endParaRPr lang="en-IN"/>
        </a:p>
      </dgm:t>
    </dgm:pt>
    <dgm:pt modelId="{57EDBDBF-3A75-4F60-B592-5D3D68683B96}" type="sibTrans" cxnId="{C05CBD84-57A5-4E6F-921E-6D08FD752D15}">
      <dgm:prSet/>
      <dgm:spPr/>
      <dgm:t>
        <a:bodyPr/>
        <a:lstStyle/>
        <a:p>
          <a:endParaRPr lang="en-IN"/>
        </a:p>
      </dgm:t>
    </dgm:pt>
    <dgm:pt modelId="{7D9EACAF-1F73-4325-AFE5-C5C0056A3F81}">
      <dgm:prSet phldrT="[Text]"/>
      <dgm:spPr/>
      <dgm:t>
        <a:bodyPr/>
        <a:lstStyle/>
        <a:p>
          <a:r>
            <a:rPr lang="en-IN" dirty="0" smtClean="0"/>
            <a:t>Product Select from Drop Down</a:t>
          </a:r>
          <a:endParaRPr lang="en-IN" dirty="0"/>
        </a:p>
      </dgm:t>
    </dgm:pt>
    <dgm:pt modelId="{4AF144F8-F1A2-47A1-BB3E-1D9C936AF0AF}" type="parTrans" cxnId="{CB49D2AF-7FC2-4185-82B8-52DB8CA6658F}">
      <dgm:prSet/>
      <dgm:spPr/>
      <dgm:t>
        <a:bodyPr/>
        <a:lstStyle/>
        <a:p>
          <a:endParaRPr lang="en-IN"/>
        </a:p>
      </dgm:t>
    </dgm:pt>
    <dgm:pt modelId="{F0E6EAD6-F8F4-40ED-B934-7031D089EC9A}" type="sibTrans" cxnId="{CB49D2AF-7FC2-4185-82B8-52DB8CA6658F}">
      <dgm:prSet/>
      <dgm:spPr/>
      <dgm:t>
        <a:bodyPr/>
        <a:lstStyle/>
        <a:p>
          <a:endParaRPr lang="en-IN"/>
        </a:p>
      </dgm:t>
    </dgm:pt>
    <dgm:pt modelId="{C9340A90-60F1-4243-A3CA-A006F89B9985}">
      <dgm:prSet phldrT="[Text]"/>
      <dgm:spPr/>
      <dgm:t>
        <a:bodyPr/>
        <a:lstStyle/>
        <a:p>
          <a:r>
            <a:rPr lang="en-IN" dirty="0" smtClean="0"/>
            <a:t>No. of PCS – Manual Entry</a:t>
          </a:r>
          <a:endParaRPr lang="en-IN" dirty="0"/>
        </a:p>
      </dgm:t>
    </dgm:pt>
    <dgm:pt modelId="{CE510895-FC86-4197-A5EE-70BC604F70F4}" type="parTrans" cxnId="{D04B0BBD-8A2D-48FE-A49E-D3EC7ED6363E}">
      <dgm:prSet/>
      <dgm:spPr/>
      <dgm:t>
        <a:bodyPr/>
        <a:lstStyle/>
        <a:p>
          <a:endParaRPr lang="en-IN"/>
        </a:p>
      </dgm:t>
    </dgm:pt>
    <dgm:pt modelId="{67E5E8E9-7E88-4848-86EF-E127BAE6EFE1}" type="sibTrans" cxnId="{D04B0BBD-8A2D-48FE-A49E-D3EC7ED6363E}">
      <dgm:prSet/>
      <dgm:spPr/>
      <dgm:t>
        <a:bodyPr/>
        <a:lstStyle/>
        <a:p>
          <a:endParaRPr lang="en-IN"/>
        </a:p>
      </dgm:t>
    </dgm:pt>
    <dgm:pt modelId="{A9C79B97-35CC-459E-AA1A-4B17E201D58D}">
      <dgm:prSet phldrT="[Text]"/>
      <dgm:spPr/>
      <dgm:t>
        <a:bodyPr/>
        <a:lstStyle/>
        <a:p>
          <a:r>
            <a:rPr lang="en-IN" dirty="0" smtClean="0"/>
            <a:t>Income – From Database</a:t>
          </a:r>
          <a:endParaRPr lang="en-IN" dirty="0"/>
        </a:p>
      </dgm:t>
    </dgm:pt>
    <dgm:pt modelId="{67C5ACD2-B5BF-4D13-93B8-96C98DE0EF3B}" type="parTrans" cxnId="{009779AD-2FB1-4E4C-9799-72E10B567FE2}">
      <dgm:prSet/>
      <dgm:spPr/>
      <dgm:t>
        <a:bodyPr/>
        <a:lstStyle/>
        <a:p>
          <a:endParaRPr lang="en-IN"/>
        </a:p>
      </dgm:t>
    </dgm:pt>
    <dgm:pt modelId="{01F67032-ED7A-486E-898F-E9B6DCE9EF31}" type="sibTrans" cxnId="{009779AD-2FB1-4E4C-9799-72E10B567FE2}">
      <dgm:prSet/>
      <dgm:spPr/>
      <dgm:t>
        <a:bodyPr/>
        <a:lstStyle/>
        <a:p>
          <a:endParaRPr lang="en-IN"/>
        </a:p>
      </dgm:t>
    </dgm:pt>
    <dgm:pt modelId="{4B56B0A7-6303-4FCC-8B90-17CCD06E8594}">
      <dgm:prSet phldrT="[Text]"/>
      <dgm:spPr/>
      <dgm:t>
        <a:bodyPr/>
        <a:lstStyle/>
        <a:p>
          <a:r>
            <a:rPr lang="en-IN" dirty="0" smtClean="0"/>
            <a:t>Recharge Details – From Database</a:t>
          </a:r>
          <a:endParaRPr lang="en-IN" dirty="0"/>
        </a:p>
      </dgm:t>
    </dgm:pt>
    <dgm:pt modelId="{4E3EB47F-A577-4D28-AD01-B2CA9DA0508E}" type="parTrans" cxnId="{12EE5A06-C7F3-4FD6-A8E6-CCD35DF7A84B}">
      <dgm:prSet/>
      <dgm:spPr/>
      <dgm:t>
        <a:bodyPr/>
        <a:lstStyle/>
        <a:p>
          <a:endParaRPr lang="en-IN"/>
        </a:p>
      </dgm:t>
    </dgm:pt>
    <dgm:pt modelId="{1A1DF189-925D-4E62-9084-433565304064}" type="sibTrans" cxnId="{12EE5A06-C7F3-4FD6-A8E6-CCD35DF7A84B}">
      <dgm:prSet/>
      <dgm:spPr/>
      <dgm:t>
        <a:bodyPr/>
        <a:lstStyle/>
        <a:p>
          <a:endParaRPr lang="en-IN"/>
        </a:p>
      </dgm:t>
    </dgm:pt>
    <dgm:pt modelId="{C3F3E58B-812D-40CA-9201-30BE223C5176}">
      <dgm:prSet phldrT="[Text]"/>
      <dgm:spPr/>
      <dgm:t>
        <a:bodyPr/>
        <a:lstStyle/>
        <a:p>
          <a:r>
            <a:rPr lang="en-IN" dirty="0" smtClean="0"/>
            <a:t>List of Mobiles – (Display Type) Model No. &amp; </a:t>
          </a:r>
          <a:r>
            <a:rPr lang="en-IN" dirty="0" err="1" smtClean="0"/>
            <a:t>Qty</a:t>
          </a:r>
          <a:endParaRPr lang="en-IN" dirty="0"/>
        </a:p>
      </dgm:t>
    </dgm:pt>
    <dgm:pt modelId="{543BBD77-EAD5-4F97-88F2-6DEEDA4CAE56}" type="parTrans" cxnId="{E851F658-8A1D-4394-A1B0-6CA3ADC66C54}">
      <dgm:prSet/>
      <dgm:spPr/>
    </dgm:pt>
    <dgm:pt modelId="{F7CCCD6E-BD76-4C65-9327-D3168DBCC279}" type="sibTrans" cxnId="{E851F658-8A1D-4394-A1B0-6CA3ADC66C54}">
      <dgm:prSet/>
      <dgm:spPr/>
    </dgm:pt>
    <dgm:pt modelId="{554E4BB1-7376-4CD8-ACA4-2887A2D9BAB0}">
      <dgm:prSet phldrT="[Text]"/>
      <dgm:spPr/>
      <dgm:t>
        <a:bodyPr/>
        <a:lstStyle/>
        <a:p>
          <a:r>
            <a:rPr lang="en-IN" dirty="0" smtClean="0"/>
            <a:t>Amount Received – From Data Base</a:t>
          </a:r>
          <a:endParaRPr lang="en-IN" dirty="0"/>
        </a:p>
      </dgm:t>
    </dgm:pt>
    <dgm:pt modelId="{77C9AE67-2A4D-4306-A9D8-F5BAAAB0BEA0}" type="parTrans" cxnId="{62BBD199-2490-464D-8D60-43EC1D787128}">
      <dgm:prSet/>
      <dgm:spPr/>
    </dgm:pt>
    <dgm:pt modelId="{BEEF4EFF-E453-44C9-9B0B-91F5F275B096}" type="sibTrans" cxnId="{62BBD199-2490-464D-8D60-43EC1D787128}">
      <dgm:prSet/>
      <dgm:spPr/>
    </dgm:pt>
    <dgm:pt modelId="{491983FE-CF3F-477A-B196-7BD5B90BDCCF}" type="pres">
      <dgm:prSet presAssocID="{45847C54-3E23-4EFE-9D4A-130788EFE7C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086AA10-66EF-4533-BD01-6F8AFFD2DA4D}" type="pres">
      <dgm:prSet presAssocID="{8E1397C7-F43A-4FF8-A2BE-076216208588}" presName="composite" presStyleCnt="0"/>
      <dgm:spPr/>
    </dgm:pt>
    <dgm:pt modelId="{4AC25FCE-C5A7-48AA-9080-87449ED2C303}" type="pres">
      <dgm:prSet presAssocID="{8E1397C7-F43A-4FF8-A2BE-07621620858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3EB9FA-B588-4612-A426-06F9F896FF36}" type="pres">
      <dgm:prSet presAssocID="{8E1397C7-F43A-4FF8-A2BE-07621620858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E72F40-723F-4019-908B-99ADF402A502}" type="pres">
      <dgm:prSet presAssocID="{B8A4E9E0-DDED-44D9-94CA-00ED21E77D3C}" presName="sp" presStyleCnt="0"/>
      <dgm:spPr/>
    </dgm:pt>
    <dgm:pt modelId="{5DF1669E-EAA6-45C8-9A1D-762F229CF58E}" type="pres">
      <dgm:prSet presAssocID="{33D9B5C8-0372-4767-B5EE-AE3676DD8061}" presName="composite" presStyleCnt="0"/>
      <dgm:spPr/>
    </dgm:pt>
    <dgm:pt modelId="{51CB945F-8492-4322-87F7-CCE7E73A571E}" type="pres">
      <dgm:prSet presAssocID="{33D9B5C8-0372-4767-B5EE-AE3676DD806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70DDEAE-FCC4-4E96-A3AD-AA50063D3B96}" type="pres">
      <dgm:prSet presAssocID="{33D9B5C8-0372-4767-B5EE-AE3676DD806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0EDEF5-351A-4170-9EDF-ABA5FFC3ECF3}" type="pres">
      <dgm:prSet presAssocID="{15FD921D-76B2-4FDD-8E5D-C0C5C6F18DEA}" presName="sp" presStyleCnt="0"/>
      <dgm:spPr/>
    </dgm:pt>
    <dgm:pt modelId="{9DBA8295-2C9F-4E2D-93D4-EF01CE739085}" type="pres">
      <dgm:prSet presAssocID="{53D0D615-D2D8-4414-B6FC-AAFDD5E707B9}" presName="composite" presStyleCnt="0"/>
      <dgm:spPr/>
    </dgm:pt>
    <dgm:pt modelId="{A717BE77-57FE-43B3-9E00-9D5C31209078}" type="pres">
      <dgm:prSet presAssocID="{53D0D615-D2D8-4414-B6FC-AAFDD5E707B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7DD33C8-7AE7-4366-98A9-B069DF03831B}" type="pres">
      <dgm:prSet presAssocID="{53D0D615-D2D8-4414-B6FC-AAFDD5E707B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2BBD199-2490-464D-8D60-43EC1D787128}" srcId="{33D9B5C8-0372-4767-B5EE-AE3676DD8061}" destId="{554E4BB1-7376-4CD8-ACA4-2887A2D9BAB0}" srcOrd="2" destOrd="0" parTransId="{77C9AE67-2A4D-4306-A9D8-F5BAAAB0BEA0}" sibTransId="{BEEF4EFF-E453-44C9-9B0B-91F5F275B096}"/>
    <dgm:cxn modelId="{7EE41DF4-7602-4F0A-8FA5-C3E9CDDE78C5}" type="presOf" srcId="{53D0D615-D2D8-4414-B6FC-AAFDD5E707B9}" destId="{A717BE77-57FE-43B3-9E00-9D5C31209078}" srcOrd="0" destOrd="0" presId="urn:microsoft.com/office/officeart/2005/8/layout/chevron2"/>
    <dgm:cxn modelId="{C05CBD84-57A5-4E6F-921E-6D08FD752D15}" srcId="{53D0D615-D2D8-4414-B6FC-AAFDD5E707B9}" destId="{6B85E029-0D9B-4760-BA25-B8DB0F8E9A92}" srcOrd="0" destOrd="0" parTransId="{271A1651-F51C-41B5-A90F-D2BC2E2A7B74}" sibTransId="{57EDBDBF-3A75-4F60-B592-5D3D68683B96}"/>
    <dgm:cxn modelId="{FE801ED2-18B7-431D-8AC4-D86938935E14}" srcId="{8E1397C7-F43A-4FF8-A2BE-076216208588}" destId="{18CE96D2-BE6C-443A-A756-25441AF7165A}" srcOrd="1" destOrd="0" parTransId="{8638B35B-91E5-479C-93CA-AFBF2804722A}" sibTransId="{6F9924A0-6DF1-46B4-87BD-8FF4CEA73683}"/>
    <dgm:cxn modelId="{D04B0BBD-8A2D-48FE-A49E-D3EC7ED6363E}" srcId="{53D0D615-D2D8-4414-B6FC-AAFDD5E707B9}" destId="{C9340A90-60F1-4243-A3CA-A006F89B9985}" srcOrd="2" destOrd="0" parTransId="{CE510895-FC86-4197-A5EE-70BC604F70F4}" sibTransId="{67E5E8E9-7E88-4848-86EF-E127BAE6EFE1}"/>
    <dgm:cxn modelId="{5F4A1905-5644-4E74-A7DB-FEDC9B44DF12}" srcId="{33D9B5C8-0372-4767-B5EE-AE3676DD8061}" destId="{89E1AED5-6089-407F-94E6-71506B5BC66C}" srcOrd="0" destOrd="0" parTransId="{984EED2F-DBCE-41BC-A78A-82D05A1E2B96}" sibTransId="{16D84D4C-4A70-4AF2-B49B-24C263ED3E34}"/>
    <dgm:cxn modelId="{122958CE-0017-4EDB-A2F5-3CBD2DE1C8EA}" srcId="{45847C54-3E23-4EFE-9D4A-130788EFE7C4}" destId="{8E1397C7-F43A-4FF8-A2BE-076216208588}" srcOrd="0" destOrd="0" parTransId="{58A1435A-6C79-438E-8D04-3E60D9973756}" sibTransId="{B8A4E9E0-DDED-44D9-94CA-00ED21E77D3C}"/>
    <dgm:cxn modelId="{507CA283-C006-4945-A590-15A2C6DD4011}" type="presOf" srcId="{89E1AED5-6089-407F-94E6-71506B5BC66C}" destId="{D70DDEAE-FCC4-4E96-A3AD-AA50063D3B96}" srcOrd="0" destOrd="0" presId="urn:microsoft.com/office/officeart/2005/8/layout/chevron2"/>
    <dgm:cxn modelId="{410F9C87-7BEB-40DA-A07D-154C1D5038EF}" srcId="{45847C54-3E23-4EFE-9D4A-130788EFE7C4}" destId="{53D0D615-D2D8-4414-B6FC-AAFDD5E707B9}" srcOrd="2" destOrd="0" parTransId="{FF99062B-FBEF-42E5-96EF-AD9662B22A23}" sibTransId="{49ED489B-B4AA-4C1F-8B14-49D6C8022B3A}"/>
    <dgm:cxn modelId="{21076C76-E195-4136-A680-C8C6727CDDEB}" type="presOf" srcId="{45847C54-3E23-4EFE-9D4A-130788EFE7C4}" destId="{491983FE-CF3F-477A-B196-7BD5B90BDCCF}" srcOrd="0" destOrd="0" presId="urn:microsoft.com/office/officeart/2005/8/layout/chevron2"/>
    <dgm:cxn modelId="{FFD2C3E4-EB34-4528-A417-325C1B8E78AA}" srcId="{53D0D615-D2D8-4414-B6FC-AAFDD5E707B9}" destId="{9571EC25-E984-40D2-B018-BDF5D7B8458F}" srcOrd="5" destOrd="0" parTransId="{DF32379F-D8F8-4342-A0EF-6E004FADCE1F}" sibTransId="{7629CD79-609E-4C92-B924-8F26BBBD105C}"/>
    <dgm:cxn modelId="{CB49D2AF-7FC2-4185-82B8-52DB8CA6658F}" srcId="{53D0D615-D2D8-4414-B6FC-AAFDD5E707B9}" destId="{7D9EACAF-1F73-4325-AFE5-C5C0056A3F81}" srcOrd="1" destOrd="0" parTransId="{4AF144F8-F1A2-47A1-BB3E-1D9C936AF0AF}" sibTransId="{F0E6EAD6-F8F4-40ED-B934-7031D089EC9A}"/>
    <dgm:cxn modelId="{E83117AD-1035-495B-B201-EE11C67FD6AB}" type="presOf" srcId="{7D9EACAF-1F73-4325-AFE5-C5C0056A3F81}" destId="{77DD33C8-7AE7-4366-98A9-B069DF03831B}" srcOrd="0" destOrd="1" presId="urn:microsoft.com/office/officeart/2005/8/layout/chevron2"/>
    <dgm:cxn modelId="{03253224-A9AD-48F2-B20C-79BFDAC35E7B}" type="presOf" srcId="{33D9B5C8-0372-4767-B5EE-AE3676DD8061}" destId="{51CB945F-8492-4322-87F7-CCE7E73A571E}" srcOrd="0" destOrd="0" presId="urn:microsoft.com/office/officeart/2005/8/layout/chevron2"/>
    <dgm:cxn modelId="{53667E8B-3FB1-480D-A4FA-34D279768D6E}" type="presOf" srcId="{C9340A90-60F1-4243-A3CA-A006F89B9985}" destId="{77DD33C8-7AE7-4366-98A9-B069DF03831B}" srcOrd="0" destOrd="2" presId="urn:microsoft.com/office/officeart/2005/8/layout/chevron2"/>
    <dgm:cxn modelId="{77BB82B6-2BFC-48F4-A345-3C071E788079}" type="presOf" srcId="{8E1397C7-F43A-4FF8-A2BE-076216208588}" destId="{4AC25FCE-C5A7-48AA-9080-87449ED2C303}" srcOrd="0" destOrd="0" presId="urn:microsoft.com/office/officeart/2005/8/layout/chevron2"/>
    <dgm:cxn modelId="{3775F7E3-4EE8-42C6-AF2D-C2213260627F}" type="presOf" srcId="{18CE96D2-BE6C-443A-A756-25441AF7165A}" destId="{E93EB9FA-B588-4612-A426-06F9F896FF36}" srcOrd="0" destOrd="1" presId="urn:microsoft.com/office/officeart/2005/8/layout/chevron2"/>
    <dgm:cxn modelId="{009779AD-2FB1-4E4C-9799-72E10B567FE2}" srcId="{53D0D615-D2D8-4414-B6FC-AAFDD5E707B9}" destId="{A9C79B97-35CC-459E-AA1A-4B17E201D58D}" srcOrd="3" destOrd="0" parTransId="{67C5ACD2-B5BF-4D13-93B8-96C98DE0EF3B}" sibTransId="{01F67032-ED7A-486E-898F-E9B6DCE9EF31}"/>
    <dgm:cxn modelId="{05E69D65-9D6F-4184-8527-C21397A7915E}" type="presOf" srcId="{9571EC25-E984-40D2-B018-BDF5D7B8458F}" destId="{77DD33C8-7AE7-4366-98A9-B069DF03831B}" srcOrd="0" destOrd="5" presId="urn:microsoft.com/office/officeart/2005/8/layout/chevron2"/>
    <dgm:cxn modelId="{20C2DF4D-48BE-4D03-A34C-DBDCA4E69E0E}" srcId="{8E1397C7-F43A-4FF8-A2BE-076216208588}" destId="{C044EA39-A40A-4EE2-B7BD-C4B9E06E1424}" srcOrd="0" destOrd="0" parTransId="{31FA913F-72FF-4D40-A0B7-AFF0DDF8EE87}" sibTransId="{93A9D105-7A16-4192-958B-DD3BED8FAB76}"/>
    <dgm:cxn modelId="{450AC39D-827B-4CF2-8C4E-A6F4AFA2D2E2}" type="presOf" srcId="{554E4BB1-7376-4CD8-ACA4-2887A2D9BAB0}" destId="{D70DDEAE-FCC4-4E96-A3AD-AA50063D3B96}" srcOrd="0" destOrd="2" presId="urn:microsoft.com/office/officeart/2005/8/layout/chevron2"/>
    <dgm:cxn modelId="{12EE5A06-C7F3-4FD6-A8E6-CCD35DF7A84B}" srcId="{53D0D615-D2D8-4414-B6FC-AAFDD5E707B9}" destId="{4B56B0A7-6303-4FCC-8B90-17CCD06E8594}" srcOrd="4" destOrd="0" parTransId="{4E3EB47F-A577-4D28-AD01-B2CA9DA0508E}" sibTransId="{1A1DF189-925D-4E62-9084-433565304064}"/>
    <dgm:cxn modelId="{FF129413-BDCF-4946-A624-2BAFE00AC068}" type="presOf" srcId="{C044EA39-A40A-4EE2-B7BD-C4B9E06E1424}" destId="{E93EB9FA-B588-4612-A426-06F9F896FF36}" srcOrd="0" destOrd="0" presId="urn:microsoft.com/office/officeart/2005/8/layout/chevron2"/>
    <dgm:cxn modelId="{09959FD8-C972-4809-8D7D-8811DE52BC04}" type="presOf" srcId="{A9C79B97-35CC-459E-AA1A-4B17E201D58D}" destId="{77DD33C8-7AE7-4366-98A9-B069DF03831B}" srcOrd="0" destOrd="3" presId="urn:microsoft.com/office/officeart/2005/8/layout/chevron2"/>
    <dgm:cxn modelId="{94C784AC-71A2-4EF6-9004-B587C7EA3D04}" type="presOf" srcId="{6B85E029-0D9B-4760-BA25-B8DB0F8E9A92}" destId="{77DD33C8-7AE7-4366-98A9-B069DF03831B}" srcOrd="0" destOrd="0" presId="urn:microsoft.com/office/officeart/2005/8/layout/chevron2"/>
    <dgm:cxn modelId="{216A96B0-0806-49A2-93C6-2849B978806E}" type="presOf" srcId="{4B56B0A7-6303-4FCC-8B90-17CCD06E8594}" destId="{77DD33C8-7AE7-4366-98A9-B069DF03831B}" srcOrd="0" destOrd="4" presId="urn:microsoft.com/office/officeart/2005/8/layout/chevron2"/>
    <dgm:cxn modelId="{DEC4CAE6-71DC-460D-9A0C-4A1E493E282C}" type="presOf" srcId="{C3F3E58B-812D-40CA-9201-30BE223C5176}" destId="{D70DDEAE-FCC4-4E96-A3AD-AA50063D3B96}" srcOrd="0" destOrd="1" presId="urn:microsoft.com/office/officeart/2005/8/layout/chevron2"/>
    <dgm:cxn modelId="{07E35582-1779-427D-A1CA-D7F638D27B26}" srcId="{45847C54-3E23-4EFE-9D4A-130788EFE7C4}" destId="{33D9B5C8-0372-4767-B5EE-AE3676DD8061}" srcOrd="1" destOrd="0" parTransId="{45F4F1EC-464A-4A5D-9D5A-1E7E778305B8}" sibTransId="{15FD921D-76B2-4FDD-8E5D-C0C5C6F18DEA}"/>
    <dgm:cxn modelId="{E851F658-8A1D-4394-A1B0-6CA3ADC66C54}" srcId="{33D9B5C8-0372-4767-B5EE-AE3676DD8061}" destId="{C3F3E58B-812D-40CA-9201-30BE223C5176}" srcOrd="1" destOrd="0" parTransId="{543BBD77-EAD5-4F97-88F2-6DEEDA4CAE56}" sibTransId="{F7CCCD6E-BD76-4C65-9327-D3168DBCC279}"/>
    <dgm:cxn modelId="{94F0B4C2-5E71-4292-8D84-1E814B63CFCC}" type="presParOf" srcId="{491983FE-CF3F-477A-B196-7BD5B90BDCCF}" destId="{2086AA10-66EF-4533-BD01-6F8AFFD2DA4D}" srcOrd="0" destOrd="0" presId="urn:microsoft.com/office/officeart/2005/8/layout/chevron2"/>
    <dgm:cxn modelId="{CF154123-1383-4192-8B76-85B38A3FA529}" type="presParOf" srcId="{2086AA10-66EF-4533-BD01-6F8AFFD2DA4D}" destId="{4AC25FCE-C5A7-48AA-9080-87449ED2C303}" srcOrd="0" destOrd="0" presId="urn:microsoft.com/office/officeart/2005/8/layout/chevron2"/>
    <dgm:cxn modelId="{C2D551A9-755A-4F2E-BCC3-43B8AD9C88AE}" type="presParOf" srcId="{2086AA10-66EF-4533-BD01-6F8AFFD2DA4D}" destId="{E93EB9FA-B588-4612-A426-06F9F896FF36}" srcOrd="1" destOrd="0" presId="urn:microsoft.com/office/officeart/2005/8/layout/chevron2"/>
    <dgm:cxn modelId="{4D7ACE30-5DA9-4022-AC1E-9824D51AB46C}" type="presParOf" srcId="{491983FE-CF3F-477A-B196-7BD5B90BDCCF}" destId="{0DE72F40-723F-4019-908B-99ADF402A502}" srcOrd="1" destOrd="0" presId="urn:microsoft.com/office/officeart/2005/8/layout/chevron2"/>
    <dgm:cxn modelId="{CE5E4ED7-7EA4-4FB1-B858-048D2D07DF47}" type="presParOf" srcId="{491983FE-CF3F-477A-B196-7BD5B90BDCCF}" destId="{5DF1669E-EAA6-45C8-9A1D-762F229CF58E}" srcOrd="2" destOrd="0" presId="urn:microsoft.com/office/officeart/2005/8/layout/chevron2"/>
    <dgm:cxn modelId="{33EE8904-496A-432C-A827-F0DFA5DCF476}" type="presParOf" srcId="{5DF1669E-EAA6-45C8-9A1D-762F229CF58E}" destId="{51CB945F-8492-4322-87F7-CCE7E73A571E}" srcOrd="0" destOrd="0" presId="urn:microsoft.com/office/officeart/2005/8/layout/chevron2"/>
    <dgm:cxn modelId="{9AC850D3-94CF-4B48-8D1E-C71F3EDDE552}" type="presParOf" srcId="{5DF1669E-EAA6-45C8-9A1D-762F229CF58E}" destId="{D70DDEAE-FCC4-4E96-A3AD-AA50063D3B96}" srcOrd="1" destOrd="0" presId="urn:microsoft.com/office/officeart/2005/8/layout/chevron2"/>
    <dgm:cxn modelId="{409B5B92-B61A-407F-87FA-596E0BF1C348}" type="presParOf" srcId="{491983FE-CF3F-477A-B196-7BD5B90BDCCF}" destId="{830EDEF5-351A-4170-9EDF-ABA5FFC3ECF3}" srcOrd="3" destOrd="0" presId="urn:microsoft.com/office/officeart/2005/8/layout/chevron2"/>
    <dgm:cxn modelId="{12E7AEC8-0F1E-43A2-B653-3A452D0B4BF4}" type="presParOf" srcId="{491983FE-CF3F-477A-B196-7BD5B90BDCCF}" destId="{9DBA8295-2C9F-4E2D-93D4-EF01CE739085}" srcOrd="4" destOrd="0" presId="urn:microsoft.com/office/officeart/2005/8/layout/chevron2"/>
    <dgm:cxn modelId="{012858FB-FE46-4F3A-8716-EBFB775545A6}" type="presParOf" srcId="{9DBA8295-2C9F-4E2D-93D4-EF01CE739085}" destId="{A717BE77-57FE-43B3-9E00-9D5C31209078}" srcOrd="0" destOrd="0" presId="urn:microsoft.com/office/officeart/2005/8/layout/chevron2"/>
    <dgm:cxn modelId="{CBF1C4AC-9E45-46E5-A5B8-DEF3C89B37A7}" type="presParOf" srcId="{9DBA8295-2C9F-4E2D-93D4-EF01CE739085}" destId="{77DD33C8-7AE7-4366-98A9-B069DF03831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5847C54-3E23-4EFE-9D4A-130788EFE7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E988D20-78D3-4482-99D6-A98D6AE235B9}">
      <dgm:prSet phldrT="[Text]"/>
      <dgm:spPr/>
      <dgm:t>
        <a:bodyPr/>
        <a:lstStyle/>
        <a:p>
          <a:r>
            <a:rPr lang="en-IN" dirty="0" smtClean="0"/>
            <a:t>Other Deductions – Over All Deductions if Any or else Leave Blank</a:t>
          </a:r>
          <a:endParaRPr lang="en-IN" dirty="0"/>
        </a:p>
      </dgm:t>
    </dgm:pt>
    <dgm:pt modelId="{08588FE3-6FFA-482E-80D7-5C2779AAB8B8}">
      <dgm:prSet phldrT="[Text]"/>
      <dgm:spPr/>
      <dgm:t>
        <a:bodyPr/>
        <a:lstStyle/>
        <a:p>
          <a:r>
            <a:rPr lang="en-IN" dirty="0" smtClean="0"/>
            <a:t>6</a:t>
          </a:r>
          <a:endParaRPr lang="en-IN" dirty="0"/>
        </a:p>
      </dgm:t>
    </dgm:pt>
    <dgm:pt modelId="{1E24229D-F35E-4A47-A03F-35D39E981D7D}" type="sibTrans" cxnId="{2B8FDF4B-094A-4D7E-967A-EAA1214339AE}">
      <dgm:prSet/>
      <dgm:spPr/>
      <dgm:t>
        <a:bodyPr/>
        <a:lstStyle/>
        <a:p>
          <a:endParaRPr lang="en-IN"/>
        </a:p>
      </dgm:t>
    </dgm:pt>
    <dgm:pt modelId="{95D7D4FF-4D5B-46A7-970F-49C98FFE5A3E}" type="parTrans" cxnId="{2B8FDF4B-094A-4D7E-967A-EAA1214339AE}">
      <dgm:prSet/>
      <dgm:spPr/>
      <dgm:t>
        <a:bodyPr/>
        <a:lstStyle/>
        <a:p>
          <a:endParaRPr lang="en-IN"/>
        </a:p>
      </dgm:t>
    </dgm:pt>
    <dgm:pt modelId="{2AE8CD7F-166D-4745-BCF9-F4433CE2FCCC}" type="sibTrans" cxnId="{75128F8F-B41E-4151-91E5-945DA935E6A2}">
      <dgm:prSet/>
      <dgm:spPr/>
      <dgm:t>
        <a:bodyPr/>
        <a:lstStyle/>
        <a:p>
          <a:endParaRPr lang="en-IN"/>
        </a:p>
      </dgm:t>
    </dgm:pt>
    <dgm:pt modelId="{AC79651A-C017-4774-BB63-DB1ED9B4B30E}" type="parTrans" cxnId="{75128F8F-B41E-4151-91E5-945DA935E6A2}">
      <dgm:prSet/>
      <dgm:spPr/>
      <dgm:t>
        <a:bodyPr/>
        <a:lstStyle/>
        <a:p>
          <a:endParaRPr lang="en-IN"/>
        </a:p>
      </dgm:t>
    </dgm:pt>
    <dgm:pt modelId="{EA11F0B2-09C7-40C6-9B17-59A56C74FFB2}">
      <dgm:prSet phldrT="[Text]"/>
      <dgm:spPr/>
      <dgm:t>
        <a:bodyPr/>
        <a:lstStyle/>
        <a:p>
          <a:r>
            <a:rPr lang="en-IN" dirty="0" smtClean="0"/>
            <a:t>Blank 2 Columns against each team for Adding Deductions or Leave Blank – Not Mandatory – But if Added then Deduct from Total Salary</a:t>
          </a:r>
          <a:endParaRPr lang="en-IN" dirty="0"/>
        </a:p>
      </dgm:t>
    </dgm:pt>
    <dgm:pt modelId="{1B66A7E9-D105-4C20-86B6-29F3AAF3B014}">
      <dgm:prSet phldrT="[Text]"/>
      <dgm:spPr/>
      <dgm:t>
        <a:bodyPr/>
        <a:lstStyle/>
        <a:p>
          <a:r>
            <a:rPr lang="en-IN" dirty="0" smtClean="0"/>
            <a:t>5</a:t>
          </a:r>
          <a:endParaRPr lang="en-IN" dirty="0"/>
        </a:p>
      </dgm:t>
    </dgm:pt>
    <dgm:pt modelId="{6288D699-F0FC-4569-A8CD-41623F5A29E8}" type="sibTrans" cxnId="{01482668-665A-4DA2-99D0-86D42436BCB9}">
      <dgm:prSet/>
      <dgm:spPr/>
      <dgm:t>
        <a:bodyPr/>
        <a:lstStyle/>
        <a:p>
          <a:endParaRPr lang="en-IN"/>
        </a:p>
      </dgm:t>
    </dgm:pt>
    <dgm:pt modelId="{9BB69EE4-599E-465B-A22B-CE3497E4F3EE}" type="parTrans" cxnId="{01482668-665A-4DA2-99D0-86D42436BCB9}">
      <dgm:prSet/>
      <dgm:spPr/>
      <dgm:t>
        <a:bodyPr/>
        <a:lstStyle/>
        <a:p>
          <a:endParaRPr lang="en-IN"/>
        </a:p>
      </dgm:t>
    </dgm:pt>
    <dgm:pt modelId="{5DA6EC20-72A0-4D39-A94F-0349A8BDF274}" type="sibTrans" cxnId="{7BB07DB0-6B6E-4668-94F9-C1C45D18096D}">
      <dgm:prSet/>
      <dgm:spPr/>
      <dgm:t>
        <a:bodyPr/>
        <a:lstStyle/>
        <a:p>
          <a:endParaRPr lang="en-IN"/>
        </a:p>
      </dgm:t>
    </dgm:pt>
    <dgm:pt modelId="{83107E6A-829C-49DD-B69A-EF4390173EA6}" type="parTrans" cxnId="{7BB07DB0-6B6E-4668-94F9-C1C45D18096D}">
      <dgm:prSet/>
      <dgm:spPr/>
      <dgm:t>
        <a:bodyPr/>
        <a:lstStyle/>
        <a:p>
          <a:endParaRPr lang="en-IN"/>
        </a:p>
      </dgm:t>
    </dgm:pt>
    <dgm:pt modelId="{747DD115-E9D6-4C69-9E0C-001199F12305}">
      <dgm:prSet phldrT="[Text]"/>
      <dgm:spPr/>
      <dgm:t>
        <a:bodyPr/>
        <a:lstStyle/>
        <a:p>
          <a:r>
            <a:rPr lang="en-IN" dirty="0" smtClean="0"/>
            <a:t>Add Briefing Details</a:t>
          </a:r>
          <a:endParaRPr lang="en-IN" dirty="0"/>
        </a:p>
      </dgm:t>
    </dgm:pt>
    <dgm:pt modelId="{018FA061-8E68-401C-8C05-A7D101ACF281}">
      <dgm:prSet phldrT="[Text]"/>
      <dgm:spPr/>
      <dgm:t>
        <a:bodyPr/>
        <a:lstStyle/>
        <a:p>
          <a:r>
            <a:rPr lang="en-IN" dirty="0" smtClean="0"/>
            <a:t>4</a:t>
          </a:r>
          <a:endParaRPr lang="en-IN" dirty="0"/>
        </a:p>
      </dgm:t>
    </dgm:pt>
    <dgm:pt modelId="{1C86B4D9-6B1E-4469-8A9C-0C3B5FB51ADA}" type="sibTrans" cxnId="{05FC9332-D53A-42BA-9C3E-6DB31B50A680}">
      <dgm:prSet/>
      <dgm:spPr/>
      <dgm:t>
        <a:bodyPr/>
        <a:lstStyle/>
        <a:p>
          <a:endParaRPr lang="en-IN"/>
        </a:p>
      </dgm:t>
    </dgm:pt>
    <dgm:pt modelId="{88E8C9BE-B75F-447B-827A-90DA80DD5AA0}" type="parTrans" cxnId="{05FC9332-D53A-42BA-9C3E-6DB31B50A680}">
      <dgm:prSet/>
      <dgm:spPr/>
      <dgm:t>
        <a:bodyPr/>
        <a:lstStyle/>
        <a:p>
          <a:endParaRPr lang="en-IN"/>
        </a:p>
      </dgm:t>
    </dgm:pt>
    <dgm:pt modelId="{E2755ECD-5F8D-47C7-B26B-288D9EAD77C8}" type="sibTrans" cxnId="{B487B0C5-48BD-4EA7-A6AC-D043E55E7A38}">
      <dgm:prSet/>
      <dgm:spPr/>
      <dgm:t>
        <a:bodyPr/>
        <a:lstStyle/>
        <a:p>
          <a:endParaRPr lang="en-IN"/>
        </a:p>
      </dgm:t>
    </dgm:pt>
    <dgm:pt modelId="{7A070A33-459F-4D41-B011-D28D9131037C}" type="parTrans" cxnId="{B487B0C5-48BD-4EA7-A6AC-D043E55E7A38}">
      <dgm:prSet/>
      <dgm:spPr/>
      <dgm:t>
        <a:bodyPr/>
        <a:lstStyle/>
        <a:p>
          <a:endParaRPr lang="en-IN"/>
        </a:p>
      </dgm:t>
    </dgm:pt>
    <dgm:pt modelId="{74768772-3C56-48F6-9D3A-E4A8D4A58E07}">
      <dgm:prSet phldrT="[Text]"/>
      <dgm:spPr/>
      <dgm:t>
        <a:bodyPr/>
        <a:lstStyle/>
        <a:p>
          <a:r>
            <a:rPr lang="en-IN" dirty="0" smtClean="0"/>
            <a:t>Briefing Day 1 – No. of CRT’s, NOP, Cost, Projector – Yes/No (If Yes Then Cost X Total NOP + 1000/-) - (If No then only Cost X No. of Promoters) + Option to Add More Briefing Expenses</a:t>
          </a:r>
          <a:endParaRPr lang="en-IN" dirty="0"/>
        </a:p>
      </dgm:t>
    </dgm:pt>
    <dgm:pt modelId="{D4B03D0E-8321-4EBC-B41B-4DE1BD7A1062}" type="parTrans" cxnId="{67ED5BDB-BDA4-4CF1-B6F8-B28733D4207E}">
      <dgm:prSet/>
      <dgm:spPr/>
      <dgm:t>
        <a:bodyPr/>
        <a:lstStyle/>
        <a:p>
          <a:endParaRPr lang="en-IN"/>
        </a:p>
      </dgm:t>
    </dgm:pt>
    <dgm:pt modelId="{228A94B7-BA8F-47B5-A103-C5015A2E996E}" type="sibTrans" cxnId="{67ED5BDB-BDA4-4CF1-B6F8-B28733D4207E}">
      <dgm:prSet/>
      <dgm:spPr/>
      <dgm:t>
        <a:bodyPr/>
        <a:lstStyle/>
        <a:p>
          <a:endParaRPr lang="en-IN"/>
        </a:p>
      </dgm:t>
    </dgm:pt>
    <dgm:pt modelId="{5EEB502E-5D86-487B-B467-86FC97CC43C6}">
      <dgm:prSet phldrT="[Text]"/>
      <dgm:spPr/>
      <dgm:t>
        <a:bodyPr/>
        <a:lstStyle/>
        <a:p>
          <a:r>
            <a:rPr lang="en-IN" dirty="0" smtClean="0"/>
            <a:t>Column 1: Amount</a:t>
          </a:r>
          <a:endParaRPr lang="en-IN" dirty="0"/>
        </a:p>
      </dgm:t>
    </dgm:pt>
    <dgm:pt modelId="{1ECD53ED-15B8-4717-8119-66CD44BE67CF}" type="parTrans" cxnId="{081F3BA8-2258-4881-A17D-B513F87AC676}">
      <dgm:prSet/>
      <dgm:spPr/>
    </dgm:pt>
    <dgm:pt modelId="{F1305F71-D672-4117-80E9-120A3CEFD59E}" type="sibTrans" cxnId="{081F3BA8-2258-4881-A17D-B513F87AC676}">
      <dgm:prSet/>
      <dgm:spPr/>
    </dgm:pt>
    <dgm:pt modelId="{144AA066-B894-4A80-90FD-DCAD72D2489F}">
      <dgm:prSet phldrT="[Text]"/>
      <dgm:spPr/>
      <dgm:t>
        <a:bodyPr/>
        <a:lstStyle/>
        <a:p>
          <a:r>
            <a:rPr lang="en-IN" dirty="0" smtClean="0"/>
            <a:t>Column 2: Reason</a:t>
          </a:r>
          <a:endParaRPr lang="en-IN" dirty="0"/>
        </a:p>
      </dgm:t>
    </dgm:pt>
    <dgm:pt modelId="{51E0329C-26E6-41E7-8FD7-E78CD1464BE4}" type="parTrans" cxnId="{6AEF1B6E-8EC5-4625-9F1E-BF272D7E972C}">
      <dgm:prSet/>
      <dgm:spPr/>
    </dgm:pt>
    <dgm:pt modelId="{1028D7B9-5202-483E-8E45-542F9CD1DD3B}" type="sibTrans" cxnId="{6AEF1B6E-8EC5-4625-9F1E-BF272D7E972C}">
      <dgm:prSet/>
      <dgm:spPr/>
    </dgm:pt>
    <dgm:pt modelId="{491983FE-CF3F-477A-B196-7BD5B90BDCCF}" type="pres">
      <dgm:prSet presAssocID="{45847C54-3E23-4EFE-9D4A-130788EFE7C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8A1996B-4BE4-45FF-BFFA-FD18BFAA9F74}" type="pres">
      <dgm:prSet presAssocID="{018FA061-8E68-401C-8C05-A7D101ACF281}" presName="composite" presStyleCnt="0"/>
      <dgm:spPr/>
    </dgm:pt>
    <dgm:pt modelId="{47B17E77-1FE0-4FB0-9E56-0D9908E50C17}" type="pres">
      <dgm:prSet presAssocID="{018FA061-8E68-401C-8C05-A7D101ACF28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18B501D-7F86-4CDE-AB83-4F6BBAC7A088}" type="pres">
      <dgm:prSet presAssocID="{018FA061-8E68-401C-8C05-A7D101ACF28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266E2E-6E3D-4465-991E-DD7EB6E342C6}" type="pres">
      <dgm:prSet presAssocID="{1C86B4D9-6B1E-4469-8A9C-0C3B5FB51ADA}" presName="sp" presStyleCnt="0"/>
      <dgm:spPr/>
    </dgm:pt>
    <dgm:pt modelId="{77ABBAF8-F970-4D1A-AA3D-AE74FD5B6483}" type="pres">
      <dgm:prSet presAssocID="{1B66A7E9-D105-4C20-86B6-29F3AAF3B014}" presName="composite" presStyleCnt="0"/>
      <dgm:spPr/>
    </dgm:pt>
    <dgm:pt modelId="{D2DAB638-FE66-434D-8DAD-4AEB90FF90C5}" type="pres">
      <dgm:prSet presAssocID="{1B66A7E9-D105-4C20-86B6-29F3AAF3B01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25060D-15F3-4FA6-B877-F4A8A5A1A5A0}" type="pres">
      <dgm:prSet presAssocID="{1B66A7E9-D105-4C20-86B6-29F3AAF3B01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10AD96-39A5-4726-8A5E-53DD42582293}" type="pres">
      <dgm:prSet presAssocID="{6288D699-F0FC-4569-A8CD-41623F5A29E8}" presName="sp" presStyleCnt="0"/>
      <dgm:spPr/>
    </dgm:pt>
    <dgm:pt modelId="{BA27EF94-7127-4D41-836C-33E2E396668E}" type="pres">
      <dgm:prSet presAssocID="{08588FE3-6FFA-482E-80D7-5C2779AAB8B8}" presName="composite" presStyleCnt="0"/>
      <dgm:spPr/>
    </dgm:pt>
    <dgm:pt modelId="{80B8162E-1E6F-4CEE-B25B-04B56FDD5232}" type="pres">
      <dgm:prSet presAssocID="{08588FE3-6FFA-482E-80D7-5C2779AAB8B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A1F7AE0-9B6A-4672-901E-21A99B4B903C}" type="pres">
      <dgm:prSet presAssocID="{08588FE3-6FFA-482E-80D7-5C2779AAB8B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1482668-665A-4DA2-99D0-86D42436BCB9}" srcId="{45847C54-3E23-4EFE-9D4A-130788EFE7C4}" destId="{1B66A7E9-D105-4C20-86B6-29F3AAF3B014}" srcOrd="1" destOrd="0" parTransId="{9BB69EE4-599E-465B-A22B-CE3497E4F3EE}" sibTransId="{6288D699-F0FC-4569-A8CD-41623F5A29E8}"/>
    <dgm:cxn modelId="{E8AFFB4D-D458-44CB-9FAD-EB46045DCF02}" type="presOf" srcId="{144AA066-B894-4A80-90FD-DCAD72D2489F}" destId="{9C25060D-15F3-4FA6-B877-F4A8A5A1A5A0}" srcOrd="0" destOrd="2" presId="urn:microsoft.com/office/officeart/2005/8/layout/chevron2"/>
    <dgm:cxn modelId="{EB478FDA-DC12-4EA3-BDFB-73C08FF6C3BC}" type="presOf" srcId="{747DD115-E9D6-4C69-9E0C-001199F12305}" destId="{E18B501D-7F86-4CDE-AB83-4F6BBAC7A088}" srcOrd="0" destOrd="0" presId="urn:microsoft.com/office/officeart/2005/8/layout/chevron2"/>
    <dgm:cxn modelId="{024E6734-FB3B-4F7E-A9D9-DB106FD4FB40}" type="presOf" srcId="{7E988D20-78D3-4482-99D6-A98D6AE235B9}" destId="{7A1F7AE0-9B6A-4672-901E-21A99B4B903C}" srcOrd="0" destOrd="0" presId="urn:microsoft.com/office/officeart/2005/8/layout/chevron2"/>
    <dgm:cxn modelId="{47B82001-C9DD-4027-86E4-C29F17714356}" type="presOf" srcId="{45847C54-3E23-4EFE-9D4A-130788EFE7C4}" destId="{491983FE-CF3F-477A-B196-7BD5B90BDCCF}" srcOrd="0" destOrd="0" presId="urn:microsoft.com/office/officeart/2005/8/layout/chevron2"/>
    <dgm:cxn modelId="{B487B0C5-48BD-4EA7-A6AC-D043E55E7A38}" srcId="{018FA061-8E68-401C-8C05-A7D101ACF281}" destId="{747DD115-E9D6-4C69-9E0C-001199F12305}" srcOrd="0" destOrd="0" parTransId="{7A070A33-459F-4D41-B011-D28D9131037C}" sibTransId="{E2755ECD-5F8D-47C7-B26B-288D9EAD77C8}"/>
    <dgm:cxn modelId="{ED69FE1A-05A1-4632-8F1C-387B03493EFB}" type="presOf" srcId="{08588FE3-6FFA-482E-80D7-5C2779AAB8B8}" destId="{80B8162E-1E6F-4CEE-B25B-04B56FDD5232}" srcOrd="0" destOrd="0" presId="urn:microsoft.com/office/officeart/2005/8/layout/chevron2"/>
    <dgm:cxn modelId="{081F3BA8-2258-4881-A17D-B513F87AC676}" srcId="{1B66A7E9-D105-4C20-86B6-29F3AAF3B014}" destId="{5EEB502E-5D86-487B-B467-86FC97CC43C6}" srcOrd="1" destOrd="0" parTransId="{1ECD53ED-15B8-4717-8119-66CD44BE67CF}" sibTransId="{F1305F71-D672-4117-80E9-120A3CEFD59E}"/>
    <dgm:cxn modelId="{75128F8F-B41E-4151-91E5-945DA935E6A2}" srcId="{08588FE3-6FFA-482E-80D7-5C2779AAB8B8}" destId="{7E988D20-78D3-4482-99D6-A98D6AE235B9}" srcOrd="0" destOrd="0" parTransId="{AC79651A-C017-4774-BB63-DB1ED9B4B30E}" sibTransId="{2AE8CD7F-166D-4745-BCF9-F4433CE2FCCC}"/>
    <dgm:cxn modelId="{3DB59659-39D9-4DD6-B54A-4205C0F69AAE}" type="presOf" srcId="{1B66A7E9-D105-4C20-86B6-29F3AAF3B014}" destId="{D2DAB638-FE66-434D-8DAD-4AEB90FF90C5}" srcOrd="0" destOrd="0" presId="urn:microsoft.com/office/officeart/2005/8/layout/chevron2"/>
    <dgm:cxn modelId="{2B8FDF4B-094A-4D7E-967A-EAA1214339AE}" srcId="{45847C54-3E23-4EFE-9D4A-130788EFE7C4}" destId="{08588FE3-6FFA-482E-80D7-5C2779AAB8B8}" srcOrd="2" destOrd="0" parTransId="{95D7D4FF-4D5B-46A7-970F-49C98FFE5A3E}" sibTransId="{1E24229D-F35E-4A47-A03F-35D39E981D7D}"/>
    <dgm:cxn modelId="{5837AA4F-B656-410F-A124-10B514BDAF5D}" type="presOf" srcId="{EA11F0B2-09C7-40C6-9B17-59A56C74FFB2}" destId="{9C25060D-15F3-4FA6-B877-F4A8A5A1A5A0}" srcOrd="0" destOrd="0" presId="urn:microsoft.com/office/officeart/2005/8/layout/chevron2"/>
    <dgm:cxn modelId="{67ED5BDB-BDA4-4CF1-B6F8-B28733D4207E}" srcId="{018FA061-8E68-401C-8C05-A7D101ACF281}" destId="{74768772-3C56-48F6-9D3A-E4A8D4A58E07}" srcOrd="1" destOrd="0" parTransId="{D4B03D0E-8321-4EBC-B41B-4DE1BD7A1062}" sibTransId="{228A94B7-BA8F-47B5-A103-C5015A2E996E}"/>
    <dgm:cxn modelId="{793C86A8-8086-4CBA-8320-9D6D5F70483C}" type="presOf" srcId="{018FA061-8E68-401C-8C05-A7D101ACF281}" destId="{47B17E77-1FE0-4FB0-9E56-0D9908E50C17}" srcOrd="0" destOrd="0" presId="urn:microsoft.com/office/officeart/2005/8/layout/chevron2"/>
    <dgm:cxn modelId="{C184BAD8-04BB-4004-93FE-D4A2B3C29AD0}" type="presOf" srcId="{74768772-3C56-48F6-9D3A-E4A8D4A58E07}" destId="{E18B501D-7F86-4CDE-AB83-4F6BBAC7A088}" srcOrd="0" destOrd="1" presId="urn:microsoft.com/office/officeart/2005/8/layout/chevron2"/>
    <dgm:cxn modelId="{7BB07DB0-6B6E-4668-94F9-C1C45D18096D}" srcId="{1B66A7E9-D105-4C20-86B6-29F3AAF3B014}" destId="{EA11F0B2-09C7-40C6-9B17-59A56C74FFB2}" srcOrd="0" destOrd="0" parTransId="{83107E6A-829C-49DD-B69A-EF4390173EA6}" sibTransId="{5DA6EC20-72A0-4D39-A94F-0349A8BDF274}"/>
    <dgm:cxn modelId="{6AEF1B6E-8EC5-4625-9F1E-BF272D7E972C}" srcId="{1B66A7E9-D105-4C20-86B6-29F3AAF3B014}" destId="{144AA066-B894-4A80-90FD-DCAD72D2489F}" srcOrd="2" destOrd="0" parTransId="{51E0329C-26E6-41E7-8FD7-E78CD1464BE4}" sibTransId="{1028D7B9-5202-483E-8E45-542F9CD1DD3B}"/>
    <dgm:cxn modelId="{05FC9332-D53A-42BA-9C3E-6DB31B50A680}" srcId="{45847C54-3E23-4EFE-9D4A-130788EFE7C4}" destId="{018FA061-8E68-401C-8C05-A7D101ACF281}" srcOrd="0" destOrd="0" parTransId="{88E8C9BE-B75F-447B-827A-90DA80DD5AA0}" sibTransId="{1C86B4D9-6B1E-4469-8A9C-0C3B5FB51ADA}"/>
    <dgm:cxn modelId="{8D911A51-097D-401D-B0CD-BC4E6726FC0F}" type="presOf" srcId="{5EEB502E-5D86-487B-B467-86FC97CC43C6}" destId="{9C25060D-15F3-4FA6-B877-F4A8A5A1A5A0}" srcOrd="0" destOrd="1" presId="urn:microsoft.com/office/officeart/2005/8/layout/chevron2"/>
    <dgm:cxn modelId="{66C03DDA-7BA2-4FD4-9259-030CAA2F78F1}" type="presParOf" srcId="{491983FE-CF3F-477A-B196-7BD5B90BDCCF}" destId="{C8A1996B-4BE4-45FF-BFFA-FD18BFAA9F74}" srcOrd="0" destOrd="0" presId="urn:microsoft.com/office/officeart/2005/8/layout/chevron2"/>
    <dgm:cxn modelId="{E04BBCBD-E158-46C0-A9DD-EAD798CEAFA2}" type="presParOf" srcId="{C8A1996B-4BE4-45FF-BFFA-FD18BFAA9F74}" destId="{47B17E77-1FE0-4FB0-9E56-0D9908E50C17}" srcOrd="0" destOrd="0" presId="urn:microsoft.com/office/officeart/2005/8/layout/chevron2"/>
    <dgm:cxn modelId="{F335D0AE-8667-4263-9032-F429BE7581F0}" type="presParOf" srcId="{C8A1996B-4BE4-45FF-BFFA-FD18BFAA9F74}" destId="{E18B501D-7F86-4CDE-AB83-4F6BBAC7A088}" srcOrd="1" destOrd="0" presId="urn:microsoft.com/office/officeart/2005/8/layout/chevron2"/>
    <dgm:cxn modelId="{A9C3879B-852C-4BCE-BE03-C1A12CED36B0}" type="presParOf" srcId="{491983FE-CF3F-477A-B196-7BD5B90BDCCF}" destId="{C5266E2E-6E3D-4465-991E-DD7EB6E342C6}" srcOrd="1" destOrd="0" presId="urn:microsoft.com/office/officeart/2005/8/layout/chevron2"/>
    <dgm:cxn modelId="{52B18047-9427-440A-8076-EB90C1653526}" type="presParOf" srcId="{491983FE-CF3F-477A-B196-7BD5B90BDCCF}" destId="{77ABBAF8-F970-4D1A-AA3D-AE74FD5B6483}" srcOrd="2" destOrd="0" presId="urn:microsoft.com/office/officeart/2005/8/layout/chevron2"/>
    <dgm:cxn modelId="{AEEA0D4F-D1FB-4F1E-9B41-7E4634108B65}" type="presParOf" srcId="{77ABBAF8-F970-4D1A-AA3D-AE74FD5B6483}" destId="{D2DAB638-FE66-434D-8DAD-4AEB90FF90C5}" srcOrd="0" destOrd="0" presId="urn:microsoft.com/office/officeart/2005/8/layout/chevron2"/>
    <dgm:cxn modelId="{D4A7CEBA-522A-48FC-9CBE-12EBF50F3642}" type="presParOf" srcId="{77ABBAF8-F970-4D1A-AA3D-AE74FD5B6483}" destId="{9C25060D-15F3-4FA6-B877-F4A8A5A1A5A0}" srcOrd="1" destOrd="0" presId="urn:microsoft.com/office/officeart/2005/8/layout/chevron2"/>
    <dgm:cxn modelId="{8734660C-BBE2-4125-A5B1-02803F0AB617}" type="presParOf" srcId="{491983FE-CF3F-477A-B196-7BD5B90BDCCF}" destId="{0E10AD96-39A5-4726-8A5E-53DD42582293}" srcOrd="3" destOrd="0" presId="urn:microsoft.com/office/officeart/2005/8/layout/chevron2"/>
    <dgm:cxn modelId="{5C7B74D0-2DA6-479C-844D-E2063E98A490}" type="presParOf" srcId="{491983FE-CF3F-477A-B196-7BD5B90BDCCF}" destId="{BA27EF94-7127-4D41-836C-33E2E396668E}" srcOrd="4" destOrd="0" presId="urn:microsoft.com/office/officeart/2005/8/layout/chevron2"/>
    <dgm:cxn modelId="{6A117545-60D5-471A-8972-A24E94E9A3A8}" type="presParOf" srcId="{BA27EF94-7127-4D41-836C-33E2E396668E}" destId="{80B8162E-1E6F-4CEE-B25B-04B56FDD5232}" srcOrd="0" destOrd="0" presId="urn:microsoft.com/office/officeart/2005/8/layout/chevron2"/>
    <dgm:cxn modelId="{E634A170-6ECE-4D07-BD7F-17E17B15A900}" type="presParOf" srcId="{BA27EF94-7127-4D41-836C-33E2E396668E}" destId="{7A1F7AE0-9B6A-4672-901E-21A99B4B903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B06048-3423-4203-90D3-9C12119ED562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1A773CF-2A50-40D2-8D2A-BFAC5683B113}">
      <dgm:prSet phldrT="[Text]"/>
      <dgm:spPr/>
      <dgm:t>
        <a:bodyPr/>
        <a:lstStyle/>
        <a:p>
          <a:r>
            <a:rPr lang="en-IN" dirty="0" smtClean="0"/>
            <a:t>Brand Events</a:t>
          </a:r>
          <a:endParaRPr lang="en-IN" dirty="0"/>
        </a:p>
      </dgm:t>
    </dgm:pt>
    <dgm:pt modelId="{E636C726-A32F-4C2B-8CD8-0B342ECFBF1B}" type="parTrans" cxnId="{097B8858-805A-4E0A-AA87-532D080E2C16}">
      <dgm:prSet/>
      <dgm:spPr/>
      <dgm:t>
        <a:bodyPr/>
        <a:lstStyle/>
        <a:p>
          <a:endParaRPr lang="en-IN"/>
        </a:p>
      </dgm:t>
    </dgm:pt>
    <dgm:pt modelId="{BCCFAAA4-A278-4239-8D39-955B32255BBB}" type="sibTrans" cxnId="{097B8858-805A-4E0A-AA87-532D080E2C16}">
      <dgm:prSet/>
      <dgm:spPr/>
      <dgm:t>
        <a:bodyPr/>
        <a:lstStyle/>
        <a:p>
          <a:endParaRPr lang="en-IN"/>
        </a:p>
      </dgm:t>
    </dgm:pt>
    <dgm:pt modelId="{67CB1225-57A3-4DD7-BF09-08831794D2E9}">
      <dgm:prSet phldrT="[Text]"/>
      <dgm:spPr/>
      <dgm:t>
        <a:bodyPr/>
        <a:lstStyle/>
        <a:p>
          <a:r>
            <a:rPr lang="en-IN" dirty="0" smtClean="0"/>
            <a:t>Vijaya Advertising</a:t>
          </a:r>
          <a:endParaRPr lang="en-IN" dirty="0"/>
        </a:p>
      </dgm:t>
    </dgm:pt>
    <dgm:pt modelId="{E92410F9-C740-4022-A13E-F19D2EA86D40}" type="parTrans" cxnId="{2198A4BE-9F29-447C-BD3B-B51E6A0433AB}">
      <dgm:prSet/>
      <dgm:spPr/>
      <dgm:t>
        <a:bodyPr/>
        <a:lstStyle/>
        <a:p>
          <a:endParaRPr lang="en-IN"/>
        </a:p>
      </dgm:t>
    </dgm:pt>
    <dgm:pt modelId="{C6B46DF8-2535-4302-8961-EB954154452B}" type="sibTrans" cxnId="{2198A4BE-9F29-447C-BD3B-B51E6A0433AB}">
      <dgm:prSet/>
      <dgm:spPr/>
      <dgm:t>
        <a:bodyPr/>
        <a:lstStyle/>
        <a:p>
          <a:endParaRPr lang="en-IN"/>
        </a:p>
      </dgm:t>
    </dgm:pt>
    <dgm:pt modelId="{6ABBA916-D984-4004-A43B-2B37D76DDAC7}">
      <dgm:prSet phldrT="[Text]"/>
      <dgm:spPr/>
      <dgm:t>
        <a:bodyPr/>
        <a:lstStyle/>
        <a:p>
          <a:r>
            <a:rPr lang="en-IN" dirty="0" smtClean="0"/>
            <a:t>Any Other</a:t>
          </a:r>
          <a:endParaRPr lang="en-IN" dirty="0"/>
        </a:p>
      </dgm:t>
    </dgm:pt>
    <dgm:pt modelId="{5B8D1780-3737-4944-943E-8E9B0FA77EAB}" type="parTrans" cxnId="{A22D646B-A87F-4B53-B66C-2CFDC617BC83}">
      <dgm:prSet/>
      <dgm:spPr/>
      <dgm:t>
        <a:bodyPr/>
        <a:lstStyle/>
        <a:p>
          <a:endParaRPr lang="en-IN"/>
        </a:p>
      </dgm:t>
    </dgm:pt>
    <dgm:pt modelId="{231261DA-51E8-4626-9487-9879D3861BB6}" type="sibTrans" cxnId="{A22D646B-A87F-4B53-B66C-2CFDC617BC83}">
      <dgm:prSet/>
      <dgm:spPr/>
      <dgm:t>
        <a:bodyPr/>
        <a:lstStyle/>
        <a:p>
          <a:endParaRPr lang="en-IN"/>
        </a:p>
      </dgm:t>
    </dgm:pt>
    <dgm:pt modelId="{B0AC95E0-4ED1-44D5-90B5-4E46B9D18324}" type="pres">
      <dgm:prSet presAssocID="{89B06048-3423-4203-90D3-9C12119ED56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1070641-53F8-4FDD-93F2-875DEB31D2C5}" type="pres">
      <dgm:prSet presAssocID="{21A773CF-2A50-40D2-8D2A-BFAC5683B11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BB436E1-8ED5-491B-86D6-797BDA52A532}" type="pres">
      <dgm:prSet presAssocID="{BCCFAAA4-A278-4239-8D39-955B32255BBB}" presName="sibTrans" presStyleCnt="0"/>
      <dgm:spPr/>
    </dgm:pt>
    <dgm:pt modelId="{FB1F1939-895E-49A9-80A4-72E6E6F74CC9}" type="pres">
      <dgm:prSet presAssocID="{67CB1225-57A3-4DD7-BF09-08831794D2E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7B1CB3-1914-4F3F-97B7-9B214FF54EE7}" type="pres">
      <dgm:prSet presAssocID="{C6B46DF8-2535-4302-8961-EB954154452B}" presName="sibTrans" presStyleCnt="0"/>
      <dgm:spPr/>
    </dgm:pt>
    <dgm:pt modelId="{4C6D1C11-8B6D-42C7-AB47-6185E7F55CE3}" type="pres">
      <dgm:prSet presAssocID="{6ABBA916-D984-4004-A43B-2B37D76DDAC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198A4BE-9F29-447C-BD3B-B51E6A0433AB}" srcId="{89B06048-3423-4203-90D3-9C12119ED562}" destId="{67CB1225-57A3-4DD7-BF09-08831794D2E9}" srcOrd="1" destOrd="0" parTransId="{E92410F9-C740-4022-A13E-F19D2EA86D40}" sibTransId="{C6B46DF8-2535-4302-8961-EB954154452B}"/>
    <dgm:cxn modelId="{962DF2A7-8A15-4141-B123-A2D3213F0CB3}" type="presOf" srcId="{6ABBA916-D984-4004-A43B-2B37D76DDAC7}" destId="{4C6D1C11-8B6D-42C7-AB47-6185E7F55CE3}" srcOrd="0" destOrd="0" presId="urn:microsoft.com/office/officeart/2005/8/layout/hList6"/>
    <dgm:cxn modelId="{9CD0B756-ACE3-472F-AEE4-8B02B60F0F40}" type="presOf" srcId="{67CB1225-57A3-4DD7-BF09-08831794D2E9}" destId="{FB1F1939-895E-49A9-80A4-72E6E6F74CC9}" srcOrd="0" destOrd="0" presId="urn:microsoft.com/office/officeart/2005/8/layout/hList6"/>
    <dgm:cxn modelId="{56C03CF1-F611-4E38-8834-05491B892311}" type="presOf" srcId="{89B06048-3423-4203-90D3-9C12119ED562}" destId="{B0AC95E0-4ED1-44D5-90B5-4E46B9D18324}" srcOrd="0" destOrd="0" presId="urn:microsoft.com/office/officeart/2005/8/layout/hList6"/>
    <dgm:cxn modelId="{097B8858-805A-4E0A-AA87-532D080E2C16}" srcId="{89B06048-3423-4203-90D3-9C12119ED562}" destId="{21A773CF-2A50-40D2-8D2A-BFAC5683B113}" srcOrd="0" destOrd="0" parTransId="{E636C726-A32F-4C2B-8CD8-0B342ECFBF1B}" sibTransId="{BCCFAAA4-A278-4239-8D39-955B32255BBB}"/>
    <dgm:cxn modelId="{ADCA462C-3D79-4965-AFD8-3C8F16B5176E}" type="presOf" srcId="{21A773CF-2A50-40D2-8D2A-BFAC5683B113}" destId="{01070641-53F8-4FDD-93F2-875DEB31D2C5}" srcOrd="0" destOrd="0" presId="urn:microsoft.com/office/officeart/2005/8/layout/hList6"/>
    <dgm:cxn modelId="{A22D646B-A87F-4B53-B66C-2CFDC617BC83}" srcId="{89B06048-3423-4203-90D3-9C12119ED562}" destId="{6ABBA916-D984-4004-A43B-2B37D76DDAC7}" srcOrd="2" destOrd="0" parTransId="{5B8D1780-3737-4944-943E-8E9B0FA77EAB}" sibTransId="{231261DA-51E8-4626-9487-9879D3861BB6}"/>
    <dgm:cxn modelId="{2A2B09D3-DF62-44FD-946B-224969E80A59}" type="presParOf" srcId="{B0AC95E0-4ED1-44D5-90B5-4E46B9D18324}" destId="{01070641-53F8-4FDD-93F2-875DEB31D2C5}" srcOrd="0" destOrd="0" presId="urn:microsoft.com/office/officeart/2005/8/layout/hList6"/>
    <dgm:cxn modelId="{BCB0015B-2DCC-464D-9CF1-BD7DB42CD0BE}" type="presParOf" srcId="{B0AC95E0-4ED1-44D5-90B5-4E46B9D18324}" destId="{5BB436E1-8ED5-491B-86D6-797BDA52A532}" srcOrd="1" destOrd="0" presId="urn:microsoft.com/office/officeart/2005/8/layout/hList6"/>
    <dgm:cxn modelId="{AEC386A3-5B3D-49F8-9034-783A6DC20E5B}" type="presParOf" srcId="{B0AC95E0-4ED1-44D5-90B5-4E46B9D18324}" destId="{FB1F1939-895E-49A9-80A4-72E6E6F74CC9}" srcOrd="2" destOrd="0" presId="urn:microsoft.com/office/officeart/2005/8/layout/hList6"/>
    <dgm:cxn modelId="{CA3C0DB4-D67F-47E4-AF5F-89EB674A88C1}" type="presParOf" srcId="{B0AC95E0-4ED1-44D5-90B5-4E46B9D18324}" destId="{587B1CB3-1914-4F3F-97B7-9B214FF54EE7}" srcOrd="3" destOrd="0" presId="urn:microsoft.com/office/officeart/2005/8/layout/hList6"/>
    <dgm:cxn modelId="{5A1D91F4-5C23-4C06-98C1-71CA76800D02}" type="presParOf" srcId="{B0AC95E0-4ED1-44D5-90B5-4E46B9D18324}" destId="{4C6D1C11-8B6D-42C7-AB47-6185E7F55CE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B06048-3423-4203-90D3-9C12119ED562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1A773CF-2A50-40D2-8D2A-BFAC5683B113}">
      <dgm:prSet phldrT="[Text]"/>
      <dgm:spPr/>
      <dgm:t>
        <a:bodyPr/>
        <a:lstStyle/>
        <a:p>
          <a:r>
            <a:rPr lang="en-IN" dirty="0" smtClean="0"/>
            <a:t>Brand Events</a:t>
          </a:r>
          <a:endParaRPr lang="en-IN" dirty="0"/>
        </a:p>
      </dgm:t>
    </dgm:pt>
    <dgm:pt modelId="{E636C726-A32F-4C2B-8CD8-0B342ECFBF1B}" type="parTrans" cxnId="{097B8858-805A-4E0A-AA87-532D080E2C16}">
      <dgm:prSet/>
      <dgm:spPr/>
      <dgm:t>
        <a:bodyPr/>
        <a:lstStyle/>
        <a:p>
          <a:endParaRPr lang="en-IN"/>
        </a:p>
      </dgm:t>
    </dgm:pt>
    <dgm:pt modelId="{BCCFAAA4-A278-4239-8D39-955B32255BBB}" type="sibTrans" cxnId="{097B8858-805A-4E0A-AA87-532D080E2C16}">
      <dgm:prSet/>
      <dgm:spPr/>
      <dgm:t>
        <a:bodyPr/>
        <a:lstStyle/>
        <a:p>
          <a:endParaRPr lang="en-IN"/>
        </a:p>
      </dgm:t>
    </dgm:pt>
    <dgm:pt modelId="{B0AC95E0-4ED1-44D5-90B5-4E46B9D18324}" type="pres">
      <dgm:prSet presAssocID="{89B06048-3423-4203-90D3-9C12119ED56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1070641-53F8-4FDD-93F2-875DEB31D2C5}" type="pres">
      <dgm:prSet presAssocID="{21A773CF-2A50-40D2-8D2A-BFAC5683B113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6590D7F-115C-4ED3-BB5A-D3006592C7D7}" type="presOf" srcId="{89B06048-3423-4203-90D3-9C12119ED562}" destId="{B0AC95E0-4ED1-44D5-90B5-4E46B9D18324}" srcOrd="0" destOrd="0" presId="urn:microsoft.com/office/officeart/2005/8/layout/hList6"/>
    <dgm:cxn modelId="{097B8858-805A-4E0A-AA87-532D080E2C16}" srcId="{89B06048-3423-4203-90D3-9C12119ED562}" destId="{21A773CF-2A50-40D2-8D2A-BFAC5683B113}" srcOrd="0" destOrd="0" parTransId="{E636C726-A32F-4C2B-8CD8-0B342ECFBF1B}" sibTransId="{BCCFAAA4-A278-4239-8D39-955B32255BBB}"/>
    <dgm:cxn modelId="{C94F72EA-5981-458B-BECE-0D8F5D780668}" type="presOf" srcId="{21A773CF-2A50-40D2-8D2A-BFAC5683B113}" destId="{01070641-53F8-4FDD-93F2-875DEB31D2C5}" srcOrd="0" destOrd="0" presId="urn:microsoft.com/office/officeart/2005/8/layout/hList6"/>
    <dgm:cxn modelId="{CDCE3C5E-C59A-4E4C-A498-1209B4E0A204}" type="presParOf" srcId="{B0AC95E0-4ED1-44D5-90B5-4E46B9D18324}" destId="{01070641-53F8-4FDD-93F2-875DEB31D2C5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B06048-3423-4203-90D3-9C12119ED562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1A773CF-2A50-40D2-8D2A-BFAC5683B113}">
      <dgm:prSet phldrT="[Text]"/>
      <dgm:spPr/>
      <dgm:t>
        <a:bodyPr/>
        <a:lstStyle/>
        <a:p>
          <a:r>
            <a:rPr lang="en-IN" dirty="0" smtClean="0"/>
            <a:t>Vijaya </a:t>
          </a:r>
          <a:r>
            <a:rPr lang="en-IN" dirty="0" err="1" smtClean="0"/>
            <a:t>Advertisng</a:t>
          </a:r>
          <a:endParaRPr lang="en-IN" dirty="0"/>
        </a:p>
      </dgm:t>
    </dgm:pt>
    <dgm:pt modelId="{E636C726-A32F-4C2B-8CD8-0B342ECFBF1B}" type="parTrans" cxnId="{097B8858-805A-4E0A-AA87-532D080E2C16}">
      <dgm:prSet/>
      <dgm:spPr/>
      <dgm:t>
        <a:bodyPr/>
        <a:lstStyle/>
        <a:p>
          <a:endParaRPr lang="en-IN"/>
        </a:p>
      </dgm:t>
    </dgm:pt>
    <dgm:pt modelId="{BCCFAAA4-A278-4239-8D39-955B32255BBB}" type="sibTrans" cxnId="{097B8858-805A-4E0A-AA87-532D080E2C16}">
      <dgm:prSet/>
      <dgm:spPr/>
      <dgm:t>
        <a:bodyPr/>
        <a:lstStyle/>
        <a:p>
          <a:endParaRPr lang="en-IN"/>
        </a:p>
      </dgm:t>
    </dgm:pt>
    <dgm:pt modelId="{B0AC95E0-4ED1-44D5-90B5-4E46B9D18324}" type="pres">
      <dgm:prSet presAssocID="{89B06048-3423-4203-90D3-9C12119ED56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1070641-53F8-4FDD-93F2-875DEB31D2C5}" type="pres">
      <dgm:prSet presAssocID="{21A773CF-2A50-40D2-8D2A-BFAC5683B113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F6B75C0-5D85-4CF5-A2AA-E5E26D64B648}" type="presOf" srcId="{21A773CF-2A50-40D2-8D2A-BFAC5683B113}" destId="{01070641-53F8-4FDD-93F2-875DEB31D2C5}" srcOrd="0" destOrd="0" presId="urn:microsoft.com/office/officeart/2005/8/layout/hList6"/>
    <dgm:cxn modelId="{097B8858-805A-4E0A-AA87-532D080E2C16}" srcId="{89B06048-3423-4203-90D3-9C12119ED562}" destId="{21A773CF-2A50-40D2-8D2A-BFAC5683B113}" srcOrd="0" destOrd="0" parTransId="{E636C726-A32F-4C2B-8CD8-0B342ECFBF1B}" sibTransId="{BCCFAAA4-A278-4239-8D39-955B32255BBB}"/>
    <dgm:cxn modelId="{A17343F2-18C3-4E1B-87FA-D786381DB261}" type="presOf" srcId="{89B06048-3423-4203-90D3-9C12119ED562}" destId="{B0AC95E0-4ED1-44D5-90B5-4E46B9D18324}" srcOrd="0" destOrd="0" presId="urn:microsoft.com/office/officeart/2005/8/layout/hList6"/>
    <dgm:cxn modelId="{91969303-5003-4D6A-8C0D-F5865148B766}" type="presParOf" srcId="{B0AC95E0-4ED1-44D5-90B5-4E46B9D18324}" destId="{01070641-53F8-4FDD-93F2-875DEB31D2C5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B06048-3423-4203-90D3-9C12119ED562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1A773CF-2A50-40D2-8D2A-BFAC5683B113}">
      <dgm:prSet phldrT="[Text]"/>
      <dgm:spPr/>
      <dgm:t>
        <a:bodyPr/>
        <a:lstStyle/>
        <a:p>
          <a:r>
            <a:rPr lang="en-IN" dirty="0" smtClean="0"/>
            <a:t>Vijaya Advertising</a:t>
          </a:r>
          <a:endParaRPr lang="en-IN" dirty="0"/>
        </a:p>
      </dgm:t>
    </dgm:pt>
    <dgm:pt modelId="{E636C726-A32F-4C2B-8CD8-0B342ECFBF1B}" type="parTrans" cxnId="{097B8858-805A-4E0A-AA87-532D080E2C16}">
      <dgm:prSet/>
      <dgm:spPr/>
      <dgm:t>
        <a:bodyPr/>
        <a:lstStyle/>
        <a:p>
          <a:endParaRPr lang="en-IN"/>
        </a:p>
      </dgm:t>
    </dgm:pt>
    <dgm:pt modelId="{BCCFAAA4-A278-4239-8D39-955B32255BBB}" type="sibTrans" cxnId="{097B8858-805A-4E0A-AA87-532D080E2C16}">
      <dgm:prSet/>
      <dgm:spPr/>
      <dgm:t>
        <a:bodyPr/>
        <a:lstStyle/>
        <a:p>
          <a:endParaRPr lang="en-IN"/>
        </a:p>
      </dgm:t>
    </dgm:pt>
    <dgm:pt modelId="{B0AC95E0-4ED1-44D5-90B5-4E46B9D18324}" type="pres">
      <dgm:prSet presAssocID="{89B06048-3423-4203-90D3-9C12119ED56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1070641-53F8-4FDD-93F2-875DEB31D2C5}" type="pres">
      <dgm:prSet presAssocID="{21A773CF-2A50-40D2-8D2A-BFAC5683B113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795A5F3-6712-430C-8E7A-358EC1EF1FDB}" type="presOf" srcId="{21A773CF-2A50-40D2-8D2A-BFAC5683B113}" destId="{01070641-53F8-4FDD-93F2-875DEB31D2C5}" srcOrd="0" destOrd="0" presId="urn:microsoft.com/office/officeart/2005/8/layout/hList6"/>
    <dgm:cxn modelId="{097B8858-805A-4E0A-AA87-532D080E2C16}" srcId="{89B06048-3423-4203-90D3-9C12119ED562}" destId="{21A773CF-2A50-40D2-8D2A-BFAC5683B113}" srcOrd="0" destOrd="0" parTransId="{E636C726-A32F-4C2B-8CD8-0B342ECFBF1B}" sibTransId="{BCCFAAA4-A278-4239-8D39-955B32255BBB}"/>
    <dgm:cxn modelId="{F5B7D736-AF7D-48DC-9571-310A3E4CA547}" type="presOf" srcId="{89B06048-3423-4203-90D3-9C12119ED562}" destId="{B0AC95E0-4ED1-44D5-90B5-4E46B9D18324}" srcOrd="0" destOrd="0" presId="urn:microsoft.com/office/officeart/2005/8/layout/hList6"/>
    <dgm:cxn modelId="{37D5B4EC-772C-432A-8E50-A2483B848ECF}" type="presParOf" srcId="{B0AC95E0-4ED1-44D5-90B5-4E46B9D18324}" destId="{01070641-53F8-4FDD-93F2-875DEB31D2C5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A46C14-E82E-4C23-8071-754BC322518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2C778EB-6A9E-4E33-BF86-29F900D9571C}">
      <dgm:prSet phldrT="[Text]"/>
      <dgm:spPr/>
      <dgm:t>
        <a:bodyPr/>
        <a:lstStyle/>
        <a:p>
          <a:r>
            <a:rPr lang="en-IN" dirty="0" smtClean="0"/>
            <a:t>1</a:t>
          </a:r>
          <a:endParaRPr lang="en-IN" dirty="0"/>
        </a:p>
      </dgm:t>
    </dgm:pt>
    <dgm:pt modelId="{94825EE4-F6C6-41E9-8206-FA6FD411975D}" type="parTrans" cxnId="{BD0F5334-3867-4AAC-A1EC-8D65C547FECC}">
      <dgm:prSet/>
      <dgm:spPr/>
      <dgm:t>
        <a:bodyPr/>
        <a:lstStyle/>
        <a:p>
          <a:endParaRPr lang="en-IN"/>
        </a:p>
      </dgm:t>
    </dgm:pt>
    <dgm:pt modelId="{42741332-693A-430E-A737-42DB13A76597}" type="sibTrans" cxnId="{BD0F5334-3867-4AAC-A1EC-8D65C547FECC}">
      <dgm:prSet/>
      <dgm:spPr/>
      <dgm:t>
        <a:bodyPr/>
        <a:lstStyle/>
        <a:p>
          <a:endParaRPr lang="en-IN"/>
        </a:p>
      </dgm:t>
    </dgm:pt>
    <dgm:pt modelId="{EDD7A26B-CE36-451E-B018-F2E83F922A09}">
      <dgm:prSet phldrT="[Text]"/>
      <dgm:spPr/>
      <dgm:t>
        <a:bodyPr/>
        <a:lstStyle/>
        <a:p>
          <a:r>
            <a:rPr lang="en-IN" dirty="0" smtClean="0"/>
            <a:t>Brand</a:t>
          </a:r>
          <a:endParaRPr lang="en-IN" dirty="0"/>
        </a:p>
      </dgm:t>
    </dgm:pt>
    <dgm:pt modelId="{1F721C8C-5A1D-4783-8060-9C761A969165}" type="parTrans" cxnId="{1A441B4E-7BA1-41C4-A745-6E89F72BE89E}">
      <dgm:prSet/>
      <dgm:spPr/>
      <dgm:t>
        <a:bodyPr/>
        <a:lstStyle/>
        <a:p>
          <a:endParaRPr lang="en-IN"/>
        </a:p>
      </dgm:t>
    </dgm:pt>
    <dgm:pt modelId="{D810E810-9E57-4A6B-B15E-4D4BF854E8B6}" type="sibTrans" cxnId="{1A441B4E-7BA1-41C4-A745-6E89F72BE89E}">
      <dgm:prSet/>
      <dgm:spPr/>
      <dgm:t>
        <a:bodyPr/>
        <a:lstStyle/>
        <a:p>
          <a:endParaRPr lang="en-IN"/>
        </a:p>
      </dgm:t>
    </dgm:pt>
    <dgm:pt modelId="{C0E8D7B6-7C78-4F95-8569-8424827A1553}">
      <dgm:prSet phldrT="[Text]"/>
      <dgm:spPr/>
      <dgm:t>
        <a:bodyPr/>
        <a:lstStyle/>
        <a:p>
          <a:r>
            <a:rPr lang="en-IN" dirty="0" smtClean="0"/>
            <a:t>Team Code</a:t>
          </a:r>
          <a:endParaRPr lang="en-IN" dirty="0"/>
        </a:p>
      </dgm:t>
    </dgm:pt>
    <dgm:pt modelId="{CAEDA3EB-B7A1-454C-89E0-61B8D8136428}" type="parTrans" cxnId="{19C77308-CA00-4AA9-9F03-A9F655A53B61}">
      <dgm:prSet/>
      <dgm:spPr/>
      <dgm:t>
        <a:bodyPr/>
        <a:lstStyle/>
        <a:p>
          <a:endParaRPr lang="en-IN"/>
        </a:p>
      </dgm:t>
    </dgm:pt>
    <dgm:pt modelId="{E8BAA1D2-2599-444B-A743-4065BDE1621C}" type="sibTrans" cxnId="{19C77308-CA00-4AA9-9F03-A9F655A53B61}">
      <dgm:prSet/>
      <dgm:spPr/>
      <dgm:t>
        <a:bodyPr/>
        <a:lstStyle/>
        <a:p>
          <a:endParaRPr lang="en-IN"/>
        </a:p>
      </dgm:t>
    </dgm:pt>
    <dgm:pt modelId="{2BB72366-9D25-42D5-8981-0716A1929512}">
      <dgm:prSet phldrT="[Text]"/>
      <dgm:spPr/>
      <dgm:t>
        <a:bodyPr/>
        <a:lstStyle/>
        <a:p>
          <a:r>
            <a:rPr lang="en-IN" dirty="0" smtClean="0"/>
            <a:t>2</a:t>
          </a:r>
          <a:endParaRPr lang="en-IN" dirty="0"/>
        </a:p>
      </dgm:t>
    </dgm:pt>
    <dgm:pt modelId="{8BDCE73B-4B0B-4A3B-A0BD-F3CCF93E7A73}" type="parTrans" cxnId="{36FA2BAF-F796-4A45-9E28-35CBABC85748}">
      <dgm:prSet/>
      <dgm:spPr/>
      <dgm:t>
        <a:bodyPr/>
        <a:lstStyle/>
        <a:p>
          <a:endParaRPr lang="en-IN"/>
        </a:p>
      </dgm:t>
    </dgm:pt>
    <dgm:pt modelId="{AE5A641D-FEA6-4FAC-90BE-DAB2D81CCB66}" type="sibTrans" cxnId="{36FA2BAF-F796-4A45-9E28-35CBABC85748}">
      <dgm:prSet/>
      <dgm:spPr/>
      <dgm:t>
        <a:bodyPr/>
        <a:lstStyle/>
        <a:p>
          <a:endParaRPr lang="en-IN"/>
        </a:p>
      </dgm:t>
    </dgm:pt>
    <dgm:pt modelId="{712FA054-71D3-4AD6-B428-D7D285B344FB}">
      <dgm:prSet phldrT="[Text]"/>
      <dgm:spPr/>
      <dgm:t>
        <a:bodyPr/>
        <a:lstStyle/>
        <a:p>
          <a:r>
            <a:rPr lang="en-IN" dirty="0" smtClean="0"/>
            <a:t>Location – Enter Manually</a:t>
          </a:r>
          <a:endParaRPr lang="en-IN" dirty="0"/>
        </a:p>
      </dgm:t>
    </dgm:pt>
    <dgm:pt modelId="{B174E581-DD31-4902-B490-8C6AEDCC18DD}" type="parTrans" cxnId="{75335739-056A-4433-87B5-BF05CE136313}">
      <dgm:prSet/>
      <dgm:spPr/>
      <dgm:t>
        <a:bodyPr/>
        <a:lstStyle/>
        <a:p>
          <a:endParaRPr lang="en-IN"/>
        </a:p>
      </dgm:t>
    </dgm:pt>
    <dgm:pt modelId="{59C19F2B-7DEC-4C7D-86EA-E110D8658280}" type="sibTrans" cxnId="{75335739-056A-4433-87B5-BF05CE136313}">
      <dgm:prSet/>
      <dgm:spPr/>
      <dgm:t>
        <a:bodyPr/>
        <a:lstStyle/>
        <a:p>
          <a:endParaRPr lang="en-IN"/>
        </a:p>
      </dgm:t>
    </dgm:pt>
    <dgm:pt modelId="{C9D6B318-96F5-42D6-A52D-F8BE9F35AF42}">
      <dgm:prSet phldrT="[Text]"/>
      <dgm:spPr/>
      <dgm:t>
        <a:bodyPr/>
        <a:lstStyle/>
        <a:p>
          <a:r>
            <a:rPr lang="en-IN" dirty="0" smtClean="0"/>
            <a:t>Address</a:t>
          </a:r>
          <a:endParaRPr lang="en-IN" dirty="0"/>
        </a:p>
      </dgm:t>
    </dgm:pt>
    <dgm:pt modelId="{06F80195-D5A9-4EB4-A60A-7F5E8CEB22B9}" type="parTrans" cxnId="{AAFE42CC-8E5F-4B07-97F8-79C3F8F5D281}">
      <dgm:prSet/>
      <dgm:spPr/>
      <dgm:t>
        <a:bodyPr/>
        <a:lstStyle/>
        <a:p>
          <a:endParaRPr lang="en-IN"/>
        </a:p>
      </dgm:t>
    </dgm:pt>
    <dgm:pt modelId="{F03895C5-F264-408C-9D4D-D526CA9842E5}" type="sibTrans" cxnId="{AAFE42CC-8E5F-4B07-97F8-79C3F8F5D281}">
      <dgm:prSet/>
      <dgm:spPr/>
      <dgm:t>
        <a:bodyPr/>
        <a:lstStyle/>
        <a:p>
          <a:endParaRPr lang="en-IN"/>
        </a:p>
      </dgm:t>
    </dgm:pt>
    <dgm:pt modelId="{0D21C8F1-11BC-4D00-AB9C-60133F878D40}">
      <dgm:prSet phldrT="[Text]"/>
      <dgm:spPr/>
      <dgm:t>
        <a:bodyPr/>
        <a:lstStyle/>
        <a:p>
          <a:r>
            <a:rPr lang="en-IN" dirty="0" smtClean="0"/>
            <a:t>3</a:t>
          </a:r>
          <a:endParaRPr lang="en-IN" dirty="0"/>
        </a:p>
      </dgm:t>
    </dgm:pt>
    <dgm:pt modelId="{26C6CA94-CD85-44D1-93D6-85F5E55A7E13}" type="parTrans" cxnId="{5A410167-9B57-4AE0-8263-538DE7ABBA56}">
      <dgm:prSet/>
      <dgm:spPr/>
      <dgm:t>
        <a:bodyPr/>
        <a:lstStyle/>
        <a:p>
          <a:endParaRPr lang="en-IN"/>
        </a:p>
      </dgm:t>
    </dgm:pt>
    <dgm:pt modelId="{373D62FC-60BE-4A0D-839F-985BBF044FED}" type="sibTrans" cxnId="{5A410167-9B57-4AE0-8263-538DE7ABBA56}">
      <dgm:prSet/>
      <dgm:spPr/>
      <dgm:t>
        <a:bodyPr/>
        <a:lstStyle/>
        <a:p>
          <a:endParaRPr lang="en-IN"/>
        </a:p>
      </dgm:t>
    </dgm:pt>
    <dgm:pt modelId="{69B845EC-76F5-4C62-8AA9-E32774600A50}">
      <dgm:prSet phldrT="[Text]"/>
      <dgm:spPr/>
      <dgm:t>
        <a:bodyPr/>
        <a:lstStyle/>
        <a:p>
          <a:r>
            <a:rPr lang="en-IN" dirty="0" smtClean="0"/>
            <a:t>Supervisor</a:t>
          </a:r>
          <a:endParaRPr lang="en-IN" dirty="0"/>
        </a:p>
      </dgm:t>
    </dgm:pt>
    <dgm:pt modelId="{2AE2D74C-8104-4323-80BB-C352EA9E383E}" type="parTrans" cxnId="{F7C99DA3-1DAB-42A0-BB77-0C7FB1349779}">
      <dgm:prSet/>
      <dgm:spPr/>
      <dgm:t>
        <a:bodyPr/>
        <a:lstStyle/>
        <a:p>
          <a:endParaRPr lang="en-IN"/>
        </a:p>
      </dgm:t>
    </dgm:pt>
    <dgm:pt modelId="{5CE1FCA9-0268-4732-A28C-845D93C3FA6E}" type="sibTrans" cxnId="{F7C99DA3-1DAB-42A0-BB77-0C7FB1349779}">
      <dgm:prSet/>
      <dgm:spPr/>
      <dgm:t>
        <a:bodyPr/>
        <a:lstStyle/>
        <a:p>
          <a:endParaRPr lang="en-IN"/>
        </a:p>
      </dgm:t>
    </dgm:pt>
    <dgm:pt modelId="{9FA32C61-95B8-4E7C-9F58-EE2A1860F124}">
      <dgm:prSet phldrT="[Text]"/>
      <dgm:spPr/>
      <dgm:t>
        <a:bodyPr/>
        <a:lstStyle/>
        <a:p>
          <a:r>
            <a:rPr lang="en-IN" dirty="0" smtClean="0"/>
            <a:t>Mobile No.</a:t>
          </a:r>
          <a:endParaRPr lang="en-IN" dirty="0"/>
        </a:p>
      </dgm:t>
    </dgm:pt>
    <dgm:pt modelId="{25DA25EA-7792-4C6E-B9DD-C1913EB527DC}" type="parTrans" cxnId="{00165E12-C2F4-4934-BBF5-E7243A242D10}">
      <dgm:prSet/>
      <dgm:spPr/>
      <dgm:t>
        <a:bodyPr/>
        <a:lstStyle/>
        <a:p>
          <a:endParaRPr lang="en-IN"/>
        </a:p>
      </dgm:t>
    </dgm:pt>
    <dgm:pt modelId="{920F5620-C78A-46A6-B9AF-C804B7FBD7D1}" type="sibTrans" cxnId="{00165E12-C2F4-4934-BBF5-E7243A242D10}">
      <dgm:prSet/>
      <dgm:spPr/>
      <dgm:t>
        <a:bodyPr/>
        <a:lstStyle/>
        <a:p>
          <a:endParaRPr lang="en-IN"/>
        </a:p>
      </dgm:t>
    </dgm:pt>
    <dgm:pt modelId="{BCE5257C-BF45-4177-84EA-9E2D4FEC43E2}">
      <dgm:prSet phldrT="[Text]"/>
      <dgm:spPr/>
      <dgm:t>
        <a:bodyPr/>
        <a:lstStyle/>
        <a:p>
          <a:r>
            <a:rPr lang="en-IN" dirty="0" smtClean="0"/>
            <a:t>4</a:t>
          </a:r>
          <a:endParaRPr lang="en-IN" dirty="0"/>
        </a:p>
      </dgm:t>
    </dgm:pt>
    <dgm:pt modelId="{9D0445EE-829F-4F5C-9732-592111872F84}" type="parTrans" cxnId="{0DBD621F-E385-46C2-BCE6-E7904069BB1E}">
      <dgm:prSet/>
      <dgm:spPr/>
      <dgm:t>
        <a:bodyPr/>
        <a:lstStyle/>
        <a:p>
          <a:endParaRPr lang="en-IN"/>
        </a:p>
      </dgm:t>
    </dgm:pt>
    <dgm:pt modelId="{72641E17-274E-4890-A3ED-1F2D983DC91F}" type="sibTrans" cxnId="{0DBD621F-E385-46C2-BCE6-E7904069BB1E}">
      <dgm:prSet/>
      <dgm:spPr/>
      <dgm:t>
        <a:bodyPr/>
        <a:lstStyle/>
        <a:p>
          <a:endParaRPr lang="en-IN"/>
        </a:p>
      </dgm:t>
    </dgm:pt>
    <dgm:pt modelId="{1AE0CBFA-D1FC-4BAA-8154-D17428BC4DAD}">
      <dgm:prSet phldrT="[Text]"/>
      <dgm:spPr/>
      <dgm:t>
        <a:bodyPr/>
        <a:lstStyle/>
        <a:p>
          <a:r>
            <a:rPr lang="en-IN" dirty="0" smtClean="0"/>
            <a:t>Vendor Drop Down</a:t>
          </a:r>
          <a:endParaRPr lang="en-IN" dirty="0"/>
        </a:p>
      </dgm:t>
    </dgm:pt>
    <dgm:pt modelId="{EF0140C6-C6D7-4430-A1D3-F79E1CDD3A48}" type="parTrans" cxnId="{56A73BDE-5B95-4DE3-A02B-2C8130EA1408}">
      <dgm:prSet/>
      <dgm:spPr/>
      <dgm:t>
        <a:bodyPr/>
        <a:lstStyle/>
        <a:p>
          <a:endParaRPr lang="en-IN"/>
        </a:p>
      </dgm:t>
    </dgm:pt>
    <dgm:pt modelId="{C8C912CC-E520-4DCB-A7AB-135F92958155}" type="sibTrans" cxnId="{56A73BDE-5B95-4DE3-A02B-2C8130EA1408}">
      <dgm:prSet/>
      <dgm:spPr/>
      <dgm:t>
        <a:bodyPr/>
        <a:lstStyle/>
        <a:p>
          <a:endParaRPr lang="en-IN"/>
        </a:p>
      </dgm:t>
    </dgm:pt>
    <dgm:pt modelId="{FD5E8C0E-3CE2-416D-A7BB-D96F0E88EA0D}">
      <dgm:prSet phldrT="[Text]"/>
      <dgm:spPr/>
      <dgm:t>
        <a:bodyPr/>
        <a:lstStyle/>
        <a:p>
          <a:r>
            <a:rPr lang="en-IN" dirty="0" smtClean="0"/>
            <a:t>4</a:t>
          </a:r>
          <a:endParaRPr lang="en-IN" dirty="0"/>
        </a:p>
      </dgm:t>
    </dgm:pt>
    <dgm:pt modelId="{E5DCB735-35B6-49B6-94CE-7810F30808F1}" type="parTrans" cxnId="{389618EA-5C44-4C86-9042-C94D2BBA4A8C}">
      <dgm:prSet/>
      <dgm:spPr/>
      <dgm:t>
        <a:bodyPr/>
        <a:lstStyle/>
        <a:p>
          <a:endParaRPr lang="en-IN"/>
        </a:p>
      </dgm:t>
    </dgm:pt>
    <dgm:pt modelId="{171FA831-C260-463D-8FDD-F49D76DA963F}" type="sibTrans" cxnId="{389618EA-5C44-4C86-9042-C94D2BBA4A8C}">
      <dgm:prSet/>
      <dgm:spPr/>
      <dgm:t>
        <a:bodyPr/>
        <a:lstStyle/>
        <a:p>
          <a:endParaRPr lang="en-IN"/>
        </a:p>
      </dgm:t>
    </dgm:pt>
    <dgm:pt modelId="{5AFA4AB5-2D59-44F3-B7D4-25AEA35417CA}">
      <dgm:prSet phldrT="[Text]"/>
      <dgm:spPr/>
      <dgm:t>
        <a:bodyPr/>
        <a:lstStyle/>
        <a:p>
          <a:r>
            <a:rPr lang="en-IN" dirty="0" smtClean="0"/>
            <a:t>CRT Date Calendar Format Store In Database to Choose when Creating Employee</a:t>
          </a:r>
          <a:endParaRPr lang="en-IN" dirty="0"/>
        </a:p>
      </dgm:t>
    </dgm:pt>
    <dgm:pt modelId="{E103F4B3-4F5E-4D9D-9639-C90C0A8E0FA5}" type="parTrans" cxnId="{72252B39-9616-4D6D-8964-8CF71083026E}">
      <dgm:prSet/>
      <dgm:spPr/>
      <dgm:t>
        <a:bodyPr/>
        <a:lstStyle/>
        <a:p>
          <a:endParaRPr lang="en-IN"/>
        </a:p>
      </dgm:t>
    </dgm:pt>
    <dgm:pt modelId="{CDE71E99-A4D3-4685-91F2-FC52E9E8ED80}" type="sibTrans" cxnId="{72252B39-9616-4D6D-8964-8CF71083026E}">
      <dgm:prSet/>
      <dgm:spPr/>
      <dgm:t>
        <a:bodyPr/>
        <a:lstStyle/>
        <a:p>
          <a:endParaRPr lang="en-IN"/>
        </a:p>
      </dgm:t>
    </dgm:pt>
    <dgm:pt modelId="{C917D389-FF29-4C13-9919-51947125D096}">
      <dgm:prSet phldrT="[Text]"/>
      <dgm:spPr/>
      <dgm:t>
        <a:bodyPr/>
        <a:lstStyle/>
        <a:p>
          <a:r>
            <a:rPr lang="en-IN" dirty="0" smtClean="0"/>
            <a:t>Vendor Head Office</a:t>
          </a:r>
          <a:endParaRPr lang="en-IN" dirty="0"/>
        </a:p>
      </dgm:t>
    </dgm:pt>
    <dgm:pt modelId="{4BB1331F-983E-449D-9702-16F7FD734967}" type="parTrans" cxnId="{67D198FB-549F-4DCD-9A0C-52F8A5486D3A}">
      <dgm:prSet/>
      <dgm:spPr/>
      <dgm:t>
        <a:bodyPr/>
        <a:lstStyle/>
        <a:p>
          <a:endParaRPr lang="en-IN"/>
        </a:p>
      </dgm:t>
    </dgm:pt>
    <dgm:pt modelId="{979219CB-6D34-423F-AEC5-1756A44F94C6}" type="sibTrans" cxnId="{67D198FB-549F-4DCD-9A0C-52F8A5486D3A}">
      <dgm:prSet/>
      <dgm:spPr/>
      <dgm:t>
        <a:bodyPr/>
        <a:lstStyle/>
        <a:p>
          <a:endParaRPr lang="en-IN"/>
        </a:p>
      </dgm:t>
    </dgm:pt>
    <dgm:pt modelId="{79EC26BE-D9C1-47C3-98F9-3E94599AF86E}">
      <dgm:prSet phldrT="[Text]"/>
      <dgm:spPr/>
      <dgm:t>
        <a:bodyPr/>
        <a:lstStyle/>
        <a:p>
          <a:r>
            <a:rPr lang="en-IN" dirty="0" smtClean="0"/>
            <a:t>5</a:t>
          </a:r>
          <a:endParaRPr lang="en-IN" dirty="0"/>
        </a:p>
      </dgm:t>
    </dgm:pt>
    <dgm:pt modelId="{C21A0356-07BE-4DFC-8B1A-A34BEF521076}" type="parTrans" cxnId="{E17DD659-B1F8-4781-B94F-694F89A1210C}">
      <dgm:prSet/>
      <dgm:spPr/>
      <dgm:t>
        <a:bodyPr/>
        <a:lstStyle/>
        <a:p>
          <a:endParaRPr lang="en-IN"/>
        </a:p>
      </dgm:t>
    </dgm:pt>
    <dgm:pt modelId="{28391530-482C-40DE-8AF1-3F6971D8C8C5}" type="sibTrans" cxnId="{E17DD659-B1F8-4781-B94F-694F89A1210C}">
      <dgm:prSet/>
      <dgm:spPr/>
      <dgm:t>
        <a:bodyPr/>
        <a:lstStyle/>
        <a:p>
          <a:endParaRPr lang="en-IN"/>
        </a:p>
      </dgm:t>
    </dgm:pt>
    <dgm:pt modelId="{E03C45E1-3C05-4FA8-A02C-9B5D4936AA4D}">
      <dgm:prSet phldrT="[Text]"/>
      <dgm:spPr/>
      <dgm:t>
        <a:bodyPr/>
        <a:lstStyle/>
        <a:p>
          <a:r>
            <a:rPr lang="en-IN" dirty="0" smtClean="0"/>
            <a:t>Team Logo Upload - Optional</a:t>
          </a:r>
          <a:endParaRPr lang="en-IN" dirty="0"/>
        </a:p>
      </dgm:t>
    </dgm:pt>
    <dgm:pt modelId="{BB1F149C-499D-4857-BE94-074CA8C2E0C9}" type="parTrans" cxnId="{2AF4949C-78AE-4FFE-BA39-9391896AEBCB}">
      <dgm:prSet/>
      <dgm:spPr/>
      <dgm:t>
        <a:bodyPr/>
        <a:lstStyle/>
        <a:p>
          <a:endParaRPr lang="en-IN"/>
        </a:p>
      </dgm:t>
    </dgm:pt>
    <dgm:pt modelId="{044D1C58-966B-4B35-A19F-AA187D61475D}" type="sibTrans" cxnId="{2AF4949C-78AE-4FFE-BA39-9391896AEBCB}">
      <dgm:prSet/>
      <dgm:spPr/>
      <dgm:t>
        <a:bodyPr/>
        <a:lstStyle/>
        <a:p>
          <a:endParaRPr lang="en-IN"/>
        </a:p>
      </dgm:t>
    </dgm:pt>
    <dgm:pt modelId="{3CDD184D-97E1-4D3E-AA64-973D81BFB726}" type="pres">
      <dgm:prSet presAssocID="{D8A46C14-E82E-4C23-8071-754BC322518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A81A80D-735B-4397-88EE-21E6E49BC0BB}" type="pres">
      <dgm:prSet presAssocID="{F2C778EB-6A9E-4E33-BF86-29F900D9571C}" presName="composite" presStyleCnt="0"/>
      <dgm:spPr/>
    </dgm:pt>
    <dgm:pt modelId="{1F7F4F25-38E4-45A9-AFA4-71635488E473}" type="pres">
      <dgm:prSet presAssocID="{F2C778EB-6A9E-4E33-BF86-29F900D9571C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B886B7-6954-49E1-8169-E35ED2C68892}" type="pres">
      <dgm:prSet presAssocID="{F2C778EB-6A9E-4E33-BF86-29F900D9571C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27A71D-1F2D-46D5-9553-2B09CA5CB4D9}" type="pres">
      <dgm:prSet presAssocID="{42741332-693A-430E-A737-42DB13A76597}" presName="sp" presStyleCnt="0"/>
      <dgm:spPr/>
    </dgm:pt>
    <dgm:pt modelId="{3D3ADEF2-3154-4049-82D6-7C6E448B34AC}" type="pres">
      <dgm:prSet presAssocID="{2BB72366-9D25-42D5-8981-0716A1929512}" presName="composite" presStyleCnt="0"/>
      <dgm:spPr/>
    </dgm:pt>
    <dgm:pt modelId="{3F31DBA4-F82E-4C64-A333-FB8A33238B2A}" type="pres">
      <dgm:prSet presAssocID="{2BB72366-9D25-42D5-8981-0716A1929512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32AC41-9C90-4E7F-BB7A-30894BDE53BE}" type="pres">
      <dgm:prSet presAssocID="{2BB72366-9D25-42D5-8981-0716A1929512}" presName="descendantText" presStyleLbl="alignAcc1" presStyleIdx="1" presStyleCnt="6" custLinFactNeighborX="664" custLinFactNeighborY="3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8DBC56-981F-46FD-AA19-EE6C272FFFA1}" type="pres">
      <dgm:prSet presAssocID="{AE5A641D-FEA6-4FAC-90BE-DAB2D81CCB66}" presName="sp" presStyleCnt="0"/>
      <dgm:spPr/>
    </dgm:pt>
    <dgm:pt modelId="{9AA67173-11C8-4BE9-A4D4-F5B3DA26E641}" type="pres">
      <dgm:prSet presAssocID="{0D21C8F1-11BC-4D00-AB9C-60133F878D40}" presName="composite" presStyleCnt="0"/>
      <dgm:spPr/>
    </dgm:pt>
    <dgm:pt modelId="{673A38C9-15EA-4A6A-9D24-404523CD90CA}" type="pres">
      <dgm:prSet presAssocID="{0D21C8F1-11BC-4D00-AB9C-60133F878D40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73E6914-7C68-4121-A35C-D6CFB64F8591}" type="pres">
      <dgm:prSet presAssocID="{0D21C8F1-11BC-4D00-AB9C-60133F878D40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EA09672-0ACD-48F0-AF68-B5DB3DEA2928}" type="pres">
      <dgm:prSet presAssocID="{373D62FC-60BE-4A0D-839F-985BBF044FED}" presName="sp" presStyleCnt="0"/>
      <dgm:spPr/>
    </dgm:pt>
    <dgm:pt modelId="{51A6C8EB-7D97-4736-83F3-E3B07DC513DF}" type="pres">
      <dgm:prSet presAssocID="{FD5E8C0E-3CE2-416D-A7BB-D96F0E88EA0D}" presName="composite" presStyleCnt="0"/>
      <dgm:spPr/>
    </dgm:pt>
    <dgm:pt modelId="{9F20F714-68C8-4806-8FBF-58ADF4CA4EC8}" type="pres">
      <dgm:prSet presAssocID="{FD5E8C0E-3CE2-416D-A7BB-D96F0E88EA0D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5FD5661-DF49-4082-94BC-A8899044BA12}" type="pres">
      <dgm:prSet presAssocID="{FD5E8C0E-3CE2-416D-A7BB-D96F0E88EA0D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8522AE4-A9F4-4FB1-84F4-4AFDC34F39FD}" type="pres">
      <dgm:prSet presAssocID="{171FA831-C260-463D-8FDD-F49D76DA963F}" presName="sp" presStyleCnt="0"/>
      <dgm:spPr/>
    </dgm:pt>
    <dgm:pt modelId="{A9B25D22-6883-4F5F-B953-3F08212F17DA}" type="pres">
      <dgm:prSet presAssocID="{BCE5257C-BF45-4177-84EA-9E2D4FEC43E2}" presName="composite" presStyleCnt="0"/>
      <dgm:spPr/>
    </dgm:pt>
    <dgm:pt modelId="{6A2E7B82-4828-4BD8-8734-A13CDCB87B35}" type="pres">
      <dgm:prSet presAssocID="{BCE5257C-BF45-4177-84EA-9E2D4FEC43E2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718ADCB-5D3C-4A00-8FD5-ACD69BB52C57}" type="pres">
      <dgm:prSet presAssocID="{BCE5257C-BF45-4177-84EA-9E2D4FEC43E2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A939EF-1824-4BA9-8EA6-A73818861BB1}" type="pres">
      <dgm:prSet presAssocID="{72641E17-274E-4890-A3ED-1F2D983DC91F}" presName="sp" presStyleCnt="0"/>
      <dgm:spPr/>
    </dgm:pt>
    <dgm:pt modelId="{5430F866-2E74-4025-A3CA-BA0BC0B7D52F}" type="pres">
      <dgm:prSet presAssocID="{79EC26BE-D9C1-47C3-98F9-3E94599AF86E}" presName="composite" presStyleCnt="0"/>
      <dgm:spPr/>
    </dgm:pt>
    <dgm:pt modelId="{B97E9C1B-84A5-425A-9470-8F587E4C08AA}" type="pres">
      <dgm:prSet presAssocID="{79EC26BE-D9C1-47C3-98F9-3E94599AF86E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114A4B-9444-4D69-88CA-9A35707F92F8}" type="pres">
      <dgm:prSet presAssocID="{79EC26BE-D9C1-47C3-98F9-3E94599AF86E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031D5B9-1C45-4613-8FAD-8293CF63EA1A}" type="presOf" srcId="{69B845EC-76F5-4C62-8AA9-E32774600A50}" destId="{D73E6914-7C68-4121-A35C-D6CFB64F8591}" srcOrd="0" destOrd="0" presId="urn:microsoft.com/office/officeart/2005/8/layout/chevron2"/>
    <dgm:cxn modelId="{BD0F5334-3867-4AAC-A1EC-8D65C547FECC}" srcId="{D8A46C14-E82E-4C23-8071-754BC3225185}" destId="{F2C778EB-6A9E-4E33-BF86-29F900D9571C}" srcOrd="0" destOrd="0" parTransId="{94825EE4-F6C6-41E9-8206-FA6FD411975D}" sibTransId="{42741332-693A-430E-A737-42DB13A76597}"/>
    <dgm:cxn modelId="{00165E12-C2F4-4934-BBF5-E7243A242D10}" srcId="{0D21C8F1-11BC-4D00-AB9C-60133F878D40}" destId="{9FA32C61-95B8-4E7C-9F58-EE2A1860F124}" srcOrd="1" destOrd="0" parTransId="{25DA25EA-7792-4C6E-B9DD-C1913EB527DC}" sibTransId="{920F5620-C78A-46A6-B9AF-C804B7FBD7D1}"/>
    <dgm:cxn modelId="{71A40420-26B2-45C6-8A3C-6C4428E2ED0C}" type="presOf" srcId="{D8A46C14-E82E-4C23-8071-754BC3225185}" destId="{3CDD184D-97E1-4D3E-AA64-973D81BFB726}" srcOrd="0" destOrd="0" presId="urn:microsoft.com/office/officeart/2005/8/layout/chevron2"/>
    <dgm:cxn modelId="{56A73BDE-5B95-4DE3-A02B-2C8130EA1408}" srcId="{BCE5257C-BF45-4177-84EA-9E2D4FEC43E2}" destId="{1AE0CBFA-D1FC-4BAA-8154-D17428BC4DAD}" srcOrd="0" destOrd="0" parTransId="{EF0140C6-C6D7-4430-A1D3-F79E1CDD3A48}" sibTransId="{C8C912CC-E520-4DCB-A7AB-135F92958155}"/>
    <dgm:cxn modelId="{36FA2BAF-F796-4A45-9E28-35CBABC85748}" srcId="{D8A46C14-E82E-4C23-8071-754BC3225185}" destId="{2BB72366-9D25-42D5-8981-0716A1929512}" srcOrd="1" destOrd="0" parTransId="{8BDCE73B-4B0B-4A3B-A0BD-F3CCF93E7A73}" sibTransId="{AE5A641D-FEA6-4FAC-90BE-DAB2D81CCB66}"/>
    <dgm:cxn modelId="{43C26509-0740-43EE-B4C4-3923E1458D0D}" type="presOf" srcId="{5AFA4AB5-2D59-44F3-B7D4-25AEA35417CA}" destId="{65FD5661-DF49-4082-94BC-A8899044BA12}" srcOrd="0" destOrd="0" presId="urn:microsoft.com/office/officeart/2005/8/layout/chevron2"/>
    <dgm:cxn modelId="{75335739-056A-4433-87B5-BF05CE136313}" srcId="{2BB72366-9D25-42D5-8981-0716A1929512}" destId="{712FA054-71D3-4AD6-B428-D7D285B344FB}" srcOrd="0" destOrd="0" parTransId="{B174E581-DD31-4902-B490-8C6AEDCC18DD}" sibTransId="{59C19F2B-7DEC-4C7D-86EA-E110D8658280}"/>
    <dgm:cxn modelId="{33302553-EF9A-477A-9865-2B9150E1ABC5}" type="presOf" srcId="{FD5E8C0E-3CE2-416D-A7BB-D96F0E88EA0D}" destId="{9F20F714-68C8-4806-8FBF-58ADF4CA4EC8}" srcOrd="0" destOrd="0" presId="urn:microsoft.com/office/officeart/2005/8/layout/chevron2"/>
    <dgm:cxn modelId="{5A410167-9B57-4AE0-8263-538DE7ABBA56}" srcId="{D8A46C14-E82E-4C23-8071-754BC3225185}" destId="{0D21C8F1-11BC-4D00-AB9C-60133F878D40}" srcOrd="2" destOrd="0" parTransId="{26C6CA94-CD85-44D1-93D6-85F5E55A7E13}" sibTransId="{373D62FC-60BE-4A0D-839F-985BBF044FED}"/>
    <dgm:cxn modelId="{5314A155-AABF-40B3-B520-1707C75FFD08}" type="presOf" srcId="{EDD7A26B-CE36-451E-B018-F2E83F922A09}" destId="{32B886B7-6954-49E1-8169-E35ED2C68892}" srcOrd="0" destOrd="0" presId="urn:microsoft.com/office/officeart/2005/8/layout/chevron2"/>
    <dgm:cxn modelId="{03E389A8-8A3D-41A3-9862-F79583DD526B}" type="presOf" srcId="{2BB72366-9D25-42D5-8981-0716A1929512}" destId="{3F31DBA4-F82E-4C64-A333-FB8A33238B2A}" srcOrd="0" destOrd="0" presId="urn:microsoft.com/office/officeart/2005/8/layout/chevron2"/>
    <dgm:cxn modelId="{0DBD621F-E385-46C2-BCE6-E7904069BB1E}" srcId="{D8A46C14-E82E-4C23-8071-754BC3225185}" destId="{BCE5257C-BF45-4177-84EA-9E2D4FEC43E2}" srcOrd="4" destOrd="0" parTransId="{9D0445EE-829F-4F5C-9732-592111872F84}" sibTransId="{72641E17-274E-4890-A3ED-1F2D983DC91F}"/>
    <dgm:cxn modelId="{C7266431-18DF-420B-87BB-21F85D8D37DD}" type="presOf" srcId="{79EC26BE-D9C1-47C3-98F9-3E94599AF86E}" destId="{B97E9C1B-84A5-425A-9470-8F587E4C08AA}" srcOrd="0" destOrd="0" presId="urn:microsoft.com/office/officeart/2005/8/layout/chevron2"/>
    <dgm:cxn modelId="{4E1D3AEE-B804-4253-A749-BD2028CF9106}" type="presOf" srcId="{E03C45E1-3C05-4FA8-A02C-9B5D4936AA4D}" destId="{2C114A4B-9444-4D69-88CA-9A35707F92F8}" srcOrd="0" destOrd="0" presId="urn:microsoft.com/office/officeart/2005/8/layout/chevron2"/>
    <dgm:cxn modelId="{2AF4949C-78AE-4FFE-BA39-9391896AEBCB}" srcId="{79EC26BE-D9C1-47C3-98F9-3E94599AF86E}" destId="{E03C45E1-3C05-4FA8-A02C-9B5D4936AA4D}" srcOrd="0" destOrd="0" parTransId="{BB1F149C-499D-4857-BE94-074CA8C2E0C9}" sibTransId="{044D1C58-966B-4B35-A19F-AA187D61475D}"/>
    <dgm:cxn modelId="{0FB0F371-509C-4F6D-B85B-3F2D2AB85CEA}" type="presOf" srcId="{C9D6B318-96F5-42D6-A52D-F8BE9F35AF42}" destId="{3032AC41-9C90-4E7F-BB7A-30894BDE53BE}" srcOrd="0" destOrd="1" presId="urn:microsoft.com/office/officeart/2005/8/layout/chevron2"/>
    <dgm:cxn modelId="{AAFE42CC-8E5F-4B07-97F8-79C3F8F5D281}" srcId="{2BB72366-9D25-42D5-8981-0716A1929512}" destId="{C9D6B318-96F5-42D6-A52D-F8BE9F35AF42}" srcOrd="1" destOrd="0" parTransId="{06F80195-D5A9-4EB4-A60A-7F5E8CEB22B9}" sibTransId="{F03895C5-F264-408C-9D4D-D526CA9842E5}"/>
    <dgm:cxn modelId="{58EAA844-6CD3-4116-9A6C-4D133418AE32}" type="presOf" srcId="{0D21C8F1-11BC-4D00-AB9C-60133F878D40}" destId="{673A38C9-15EA-4A6A-9D24-404523CD90CA}" srcOrd="0" destOrd="0" presId="urn:microsoft.com/office/officeart/2005/8/layout/chevron2"/>
    <dgm:cxn modelId="{72252B39-9616-4D6D-8964-8CF71083026E}" srcId="{FD5E8C0E-3CE2-416D-A7BB-D96F0E88EA0D}" destId="{5AFA4AB5-2D59-44F3-B7D4-25AEA35417CA}" srcOrd="0" destOrd="0" parTransId="{E103F4B3-4F5E-4D9D-9639-C90C0A8E0FA5}" sibTransId="{CDE71E99-A4D3-4685-91F2-FC52E9E8ED80}"/>
    <dgm:cxn modelId="{EF79A369-5B10-448F-9024-08FCCA37410A}" type="presOf" srcId="{1AE0CBFA-D1FC-4BAA-8154-D17428BC4DAD}" destId="{1718ADCB-5D3C-4A00-8FD5-ACD69BB52C57}" srcOrd="0" destOrd="0" presId="urn:microsoft.com/office/officeart/2005/8/layout/chevron2"/>
    <dgm:cxn modelId="{67D198FB-549F-4DCD-9A0C-52F8A5486D3A}" srcId="{BCE5257C-BF45-4177-84EA-9E2D4FEC43E2}" destId="{C917D389-FF29-4C13-9919-51947125D096}" srcOrd="1" destOrd="0" parTransId="{4BB1331F-983E-449D-9702-16F7FD734967}" sibTransId="{979219CB-6D34-423F-AEC5-1756A44F94C6}"/>
    <dgm:cxn modelId="{1A441B4E-7BA1-41C4-A745-6E89F72BE89E}" srcId="{F2C778EB-6A9E-4E33-BF86-29F900D9571C}" destId="{EDD7A26B-CE36-451E-B018-F2E83F922A09}" srcOrd="0" destOrd="0" parTransId="{1F721C8C-5A1D-4783-8060-9C761A969165}" sibTransId="{D810E810-9E57-4A6B-B15E-4D4BF854E8B6}"/>
    <dgm:cxn modelId="{19C77308-CA00-4AA9-9F03-A9F655A53B61}" srcId="{F2C778EB-6A9E-4E33-BF86-29F900D9571C}" destId="{C0E8D7B6-7C78-4F95-8569-8424827A1553}" srcOrd="1" destOrd="0" parTransId="{CAEDA3EB-B7A1-454C-89E0-61B8D8136428}" sibTransId="{E8BAA1D2-2599-444B-A743-4065BDE1621C}"/>
    <dgm:cxn modelId="{0EB9FA8C-A87A-44AF-9456-662421CDC25F}" type="presOf" srcId="{F2C778EB-6A9E-4E33-BF86-29F900D9571C}" destId="{1F7F4F25-38E4-45A9-AFA4-71635488E473}" srcOrd="0" destOrd="0" presId="urn:microsoft.com/office/officeart/2005/8/layout/chevron2"/>
    <dgm:cxn modelId="{F7C99DA3-1DAB-42A0-BB77-0C7FB1349779}" srcId="{0D21C8F1-11BC-4D00-AB9C-60133F878D40}" destId="{69B845EC-76F5-4C62-8AA9-E32774600A50}" srcOrd="0" destOrd="0" parTransId="{2AE2D74C-8104-4323-80BB-C352EA9E383E}" sibTransId="{5CE1FCA9-0268-4732-A28C-845D93C3FA6E}"/>
    <dgm:cxn modelId="{84630724-4849-4129-B934-F83474642361}" type="presOf" srcId="{9FA32C61-95B8-4E7C-9F58-EE2A1860F124}" destId="{D73E6914-7C68-4121-A35C-D6CFB64F8591}" srcOrd="0" destOrd="1" presId="urn:microsoft.com/office/officeart/2005/8/layout/chevron2"/>
    <dgm:cxn modelId="{0BCFC726-E2CB-4034-9826-02CE79C874AC}" type="presOf" srcId="{712FA054-71D3-4AD6-B428-D7D285B344FB}" destId="{3032AC41-9C90-4E7F-BB7A-30894BDE53BE}" srcOrd="0" destOrd="0" presId="urn:microsoft.com/office/officeart/2005/8/layout/chevron2"/>
    <dgm:cxn modelId="{DB332C0A-8185-4FA6-AB64-1C089707FA44}" type="presOf" srcId="{C0E8D7B6-7C78-4F95-8569-8424827A1553}" destId="{32B886B7-6954-49E1-8169-E35ED2C68892}" srcOrd="0" destOrd="1" presId="urn:microsoft.com/office/officeart/2005/8/layout/chevron2"/>
    <dgm:cxn modelId="{502D6495-3D1A-4572-AEF8-ABDBA8AB4CD7}" type="presOf" srcId="{C917D389-FF29-4C13-9919-51947125D096}" destId="{1718ADCB-5D3C-4A00-8FD5-ACD69BB52C57}" srcOrd="0" destOrd="1" presId="urn:microsoft.com/office/officeart/2005/8/layout/chevron2"/>
    <dgm:cxn modelId="{389618EA-5C44-4C86-9042-C94D2BBA4A8C}" srcId="{D8A46C14-E82E-4C23-8071-754BC3225185}" destId="{FD5E8C0E-3CE2-416D-A7BB-D96F0E88EA0D}" srcOrd="3" destOrd="0" parTransId="{E5DCB735-35B6-49B6-94CE-7810F30808F1}" sibTransId="{171FA831-C260-463D-8FDD-F49D76DA963F}"/>
    <dgm:cxn modelId="{E17DD659-B1F8-4781-B94F-694F89A1210C}" srcId="{D8A46C14-E82E-4C23-8071-754BC3225185}" destId="{79EC26BE-D9C1-47C3-98F9-3E94599AF86E}" srcOrd="5" destOrd="0" parTransId="{C21A0356-07BE-4DFC-8B1A-A34BEF521076}" sibTransId="{28391530-482C-40DE-8AF1-3F6971D8C8C5}"/>
    <dgm:cxn modelId="{2DFE3C09-426A-45EC-B186-4362C5D6977C}" type="presOf" srcId="{BCE5257C-BF45-4177-84EA-9E2D4FEC43E2}" destId="{6A2E7B82-4828-4BD8-8734-A13CDCB87B35}" srcOrd="0" destOrd="0" presId="urn:microsoft.com/office/officeart/2005/8/layout/chevron2"/>
    <dgm:cxn modelId="{0746F700-3A65-498E-B72B-E5B4CEC44828}" type="presParOf" srcId="{3CDD184D-97E1-4D3E-AA64-973D81BFB726}" destId="{9A81A80D-735B-4397-88EE-21E6E49BC0BB}" srcOrd="0" destOrd="0" presId="urn:microsoft.com/office/officeart/2005/8/layout/chevron2"/>
    <dgm:cxn modelId="{AFC7E305-5598-49D0-8502-FB4191AE5DD2}" type="presParOf" srcId="{9A81A80D-735B-4397-88EE-21E6E49BC0BB}" destId="{1F7F4F25-38E4-45A9-AFA4-71635488E473}" srcOrd="0" destOrd="0" presId="urn:microsoft.com/office/officeart/2005/8/layout/chevron2"/>
    <dgm:cxn modelId="{7CA4FF65-6702-4698-996E-E24A69FBF52A}" type="presParOf" srcId="{9A81A80D-735B-4397-88EE-21E6E49BC0BB}" destId="{32B886B7-6954-49E1-8169-E35ED2C68892}" srcOrd="1" destOrd="0" presId="urn:microsoft.com/office/officeart/2005/8/layout/chevron2"/>
    <dgm:cxn modelId="{6087B931-E79D-4BE9-9FA2-DCB9A28894AF}" type="presParOf" srcId="{3CDD184D-97E1-4D3E-AA64-973D81BFB726}" destId="{BA27A71D-1F2D-46D5-9553-2B09CA5CB4D9}" srcOrd="1" destOrd="0" presId="urn:microsoft.com/office/officeart/2005/8/layout/chevron2"/>
    <dgm:cxn modelId="{69A88C4D-8978-40FE-A86C-45D63E9CF1F0}" type="presParOf" srcId="{3CDD184D-97E1-4D3E-AA64-973D81BFB726}" destId="{3D3ADEF2-3154-4049-82D6-7C6E448B34AC}" srcOrd="2" destOrd="0" presId="urn:microsoft.com/office/officeart/2005/8/layout/chevron2"/>
    <dgm:cxn modelId="{C914B15B-EBF1-48EA-9A3B-BD968569F36A}" type="presParOf" srcId="{3D3ADEF2-3154-4049-82D6-7C6E448B34AC}" destId="{3F31DBA4-F82E-4C64-A333-FB8A33238B2A}" srcOrd="0" destOrd="0" presId="urn:microsoft.com/office/officeart/2005/8/layout/chevron2"/>
    <dgm:cxn modelId="{1DB20615-F041-46D8-A56D-0D840591868E}" type="presParOf" srcId="{3D3ADEF2-3154-4049-82D6-7C6E448B34AC}" destId="{3032AC41-9C90-4E7F-BB7A-30894BDE53BE}" srcOrd="1" destOrd="0" presId="urn:microsoft.com/office/officeart/2005/8/layout/chevron2"/>
    <dgm:cxn modelId="{BD478AE2-09AD-4636-A43F-F3D90BAD02CF}" type="presParOf" srcId="{3CDD184D-97E1-4D3E-AA64-973D81BFB726}" destId="{C08DBC56-981F-46FD-AA19-EE6C272FFFA1}" srcOrd="3" destOrd="0" presId="urn:microsoft.com/office/officeart/2005/8/layout/chevron2"/>
    <dgm:cxn modelId="{E3B03B77-8C20-428F-8156-B1246F0E640D}" type="presParOf" srcId="{3CDD184D-97E1-4D3E-AA64-973D81BFB726}" destId="{9AA67173-11C8-4BE9-A4D4-F5B3DA26E641}" srcOrd="4" destOrd="0" presId="urn:microsoft.com/office/officeart/2005/8/layout/chevron2"/>
    <dgm:cxn modelId="{E8C909A1-6B4F-4004-8D1F-962D5842AEE6}" type="presParOf" srcId="{9AA67173-11C8-4BE9-A4D4-F5B3DA26E641}" destId="{673A38C9-15EA-4A6A-9D24-404523CD90CA}" srcOrd="0" destOrd="0" presId="urn:microsoft.com/office/officeart/2005/8/layout/chevron2"/>
    <dgm:cxn modelId="{6C8A387D-A998-4B9F-9289-933DF2294D19}" type="presParOf" srcId="{9AA67173-11C8-4BE9-A4D4-F5B3DA26E641}" destId="{D73E6914-7C68-4121-A35C-D6CFB64F8591}" srcOrd="1" destOrd="0" presId="urn:microsoft.com/office/officeart/2005/8/layout/chevron2"/>
    <dgm:cxn modelId="{C9C429F3-499E-4DC3-868D-28FB5596ED73}" type="presParOf" srcId="{3CDD184D-97E1-4D3E-AA64-973D81BFB726}" destId="{7EA09672-0ACD-48F0-AF68-B5DB3DEA2928}" srcOrd="5" destOrd="0" presId="urn:microsoft.com/office/officeart/2005/8/layout/chevron2"/>
    <dgm:cxn modelId="{8B35E60D-0CE8-422C-A7A9-A2C3CBC15E47}" type="presParOf" srcId="{3CDD184D-97E1-4D3E-AA64-973D81BFB726}" destId="{51A6C8EB-7D97-4736-83F3-E3B07DC513DF}" srcOrd="6" destOrd="0" presId="urn:microsoft.com/office/officeart/2005/8/layout/chevron2"/>
    <dgm:cxn modelId="{DA3C0CF2-1453-409B-810F-03C21444CC16}" type="presParOf" srcId="{51A6C8EB-7D97-4736-83F3-E3B07DC513DF}" destId="{9F20F714-68C8-4806-8FBF-58ADF4CA4EC8}" srcOrd="0" destOrd="0" presId="urn:microsoft.com/office/officeart/2005/8/layout/chevron2"/>
    <dgm:cxn modelId="{7E92D2DB-A48E-443E-9E8D-F45189B5FE34}" type="presParOf" srcId="{51A6C8EB-7D97-4736-83F3-E3B07DC513DF}" destId="{65FD5661-DF49-4082-94BC-A8899044BA12}" srcOrd="1" destOrd="0" presId="urn:microsoft.com/office/officeart/2005/8/layout/chevron2"/>
    <dgm:cxn modelId="{734AE1F7-43D8-4F2F-B14B-488192C5C452}" type="presParOf" srcId="{3CDD184D-97E1-4D3E-AA64-973D81BFB726}" destId="{C8522AE4-A9F4-4FB1-84F4-4AFDC34F39FD}" srcOrd="7" destOrd="0" presId="urn:microsoft.com/office/officeart/2005/8/layout/chevron2"/>
    <dgm:cxn modelId="{67734EFB-4F0D-4CE9-80C4-1BA32EBED0D9}" type="presParOf" srcId="{3CDD184D-97E1-4D3E-AA64-973D81BFB726}" destId="{A9B25D22-6883-4F5F-B953-3F08212F17DA}" srcOrd="8" destOrd="0" presId="urn:microsoft.com/office/officeart/2005/8/layout/chevron2"/>
    <dgm:cxn modelId="{A489146E-35E2-44E2-AA16-ACAB578FA649}" type="presParOf" srcId="{A9B25D22-6883-4F5F-B953-3F08212F17DA}" destId="{6A2E7B82-4828-4BD8-8734-A13CDCB87B35}" srcOrd="0" destOrd="0" presId="urn:microsoft.com/office/officeart/2005/8/layout/chevron2"/>
    <dgm:cxn modelId="{56027711-A4F3-4512-9FA4-1E3F1BDB9022}" type="presParOf" srcId="{A9B25D22-6883-4F5F-B953-3F08212F17DA}" destId="{1718ADCB-5D3C-4A00-8FD5-ACD69BB52C57}" srcOrd="1" destOrd="0" presId="urn:microsoft.com/office/officeart/2005/8/layout/chevron2"/>
    <dgm:cxn modelId="{59A3B72C-7092-4639-B9DE-6743071AD48B}" type="presParOf" srcId="{3CDD184D-97E1-4D3E-AA64-973D81BFB726}" destId="{79A939EF-1824-4BA9-8EA6-A73818861BB1}" srcOrd="9" destOrd="0" presId="urn:microsoft.com/office/officeart/2005/8/layout/chevron2"/>
    <dgm:cxn modelId="{5862B593-FEA3-40DF-BB68-A520D26E2601}" type="presParOf" srcId="{3CDD184D-97E1-4D3E-AA64-973D81BFB726}" destId="{5430F866-2E74-4025-A3CA-BA0BC0B7D52F}" srcOrd="10" destOrd="0" presId="urn:microsoft.com/office/officeart/2005/8/layout/chevron2"/>
    <dgm:cxn modelId="{4A873C0E-FB84-470E-8322-202F523D8F4E}" type="presParOf" srcId="{5430F866-2E74-4025-A3CA-BA0BC0B7D52F}" destId="{B97E9C1B-84A5-425A-9470-8F587E4C08AA}" srcOrd="0" destOrd="0" presId="urn:microsoft.com/office/officeart/2005/8/layout/chevron2"/>
    <dgm:cxn modelId="{3373857B-72AA-41A4-8E80-BEE8E9D8C938}" type="presParOf" srcId="{5430F866-2E74-4025-A3CA-BA0BC0B7D52F}" destId="{2C114A4B-9444-4D69-88CA-9A35707F92F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A46C14-E82E-4C23-8071-754BC322518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FA4AB5-2D59-44F3-B7D4-25AEA35417CA}">
      <dgm:prSet phldrT="[Text]"/>
      <dgm:spPr/>
      <dgm:t>
        <a:bodyPr/>
        <a:lstStyle/>
        <a:p>
          <a:r>
            <a:rPr lang="en-IN" dirty="0" smtClean="0"/>
            <a:t>Promoter / Employee Code Choose From Left Side Drop Down and In the side empty field to enter code</a:t>
          </a:r>
          <a:endParaRPr lang="en-IN" dirty="0"/>
        </a:p>
      </dgm:t>
    </dgm:pt>
    <dgm:pt modelId="{FD5E8C0E-3CE2-416D-A7BB-D96F0E88EA0D}">
      <dgm:prSet phldrT="[Text]"/>
      <dgm:spPr/>
      <dgm:t>
        <a:bodyPr/>
        <a:lstStyle/>
        <a:p>
          <a:r>
            <a:rPr lang="en-IN" dirty="0" smtClean="0"/>
            <a:t>4</a:t>
          </a:r>
          <a:endParaRPr lang="en-IN" dirty="0"/>
        </a:p>
      </dgm:t>
    </dgm:pt>
    <dgm:pt modelId="{171FA831-C260-463D-8FDD-F49D76DA963F}" type="sibTrans" cxnId="{389618EA-5C44-4C86-9042-C94D2BBA4A8C}">
      <dgm:prSet/>
      <dgm:spPr/>
      <dgm:t>
        <a:bodyPr/>
        <a:lstStyle/>
        <a:p>
          <a:endParaRPr lang="en-IN"/>
        </a:p>
      </dgm:t>
    </dgm:pt>
    <dgm:pt modelId="{E5DCB735-35B6-49B6-94CE-7810F30808F1}" type="parTrans" cxnId="{389618EA-5C44-4C86-9042-C94D2BBA4A8C}">
      <dgm:prSet/>
      <dgm:spPr/>
      <dgm:t>
        <a:bodyPr/>
        <a:lstStyle/>
        <a:p>
          <a:endParaRPr lang="en-IN"/>
        </a:p>
      </dgm:t>
    </dgm:pt>
    <dgm:pt modelId="{CDE71E99-A4D3-4685-91F2-FC52E9E8ED80}" type="sibTrans" cxnId="{72252B39-9616-4D6D-8964-8CF71083026E}">
      <dgm:prSet/>
      <dgm:spPr/>
      <dgm:t>
        <a:bodyPr/>
        <a:lstStyle/>
        <a:p>
          <a:endParaRPr lang="en-IN"/>
        </a:p>
      </dgm:t>
    </dgm:pt>
    <dgm:pt modelId="{E103F4B3-4F5E-4D9D-9639-C90C0A8E0FA5}" type="parTrans" cxnId="{72252B39-9616-4D6D-8964-8CF71083026E}">
      <dgm:prSet/>
      <dgm:spPr/>
      <dgm:t>
        <a:bodyPr/>
        <a:lstStyle/>
        <a:p>
          <a:endParaRPr lang="en-IN"/>
        </a:p>
      </dgm:t>
    </dgm:pt>
    <dgm:pt modelId="{9FA32C61-95B8-4E7C-9F58-EE2A1860F124}">
      <dgm:prSet phldrT="[Text]"/>
      <dgm:spPr/>
      <dgm:t>
        <a:bodyPr/>
        <a:lstStyle/>
        <a:p>
          <a:r>
            <a:rPr lang="en-IN" dirty="0" smtClean="0"/>
            <a:t>Location – Auto Copy from Database – Create Team - Need not show in Form</a:t>
          </a:r>
          <a:endParaRPr lang="en-IN" dirty="0"/>
        </a:p>
      </dgm:t>
    </dgm:pt>
    <dgm:pt modelId="{69B845EC-76F5-4C62-8AA9-E32774600A50}">
      <dgm:prSet phldrT="[Text]"/>
      <dgm:spPr/>
      <dgm:t>
        <a:bodyPr/>
        <a:lstStyle/>
        <a:p>
          <a:r>
            <a:rPr lang="en-IN" dirty="0" smtClean="0"/>
            <a:t>Team Name – Drop Down Created in Create Team</a:t>
          </a:r>
          <a:endParaRPr lang="en-IN" dirty="0"/>
        </a:p>
      </dgm:t>
    </dgm:pt>
    <dgm:pt modelId="{0D21C8F1-11BC-4D00-AB9C-60133F878D40}">
      <dgm:prSet phldrT="[Text]"/>
      <dgm:spPr/>
      <dgm:t>
        <a:bodyPr/>
        <a:lstStyle/>
        <a:p>
          <a:r>
            <a:rPr lang="en-IN" dirty="0" smtClean="0"/>
            <a:t>3</a:t>
          </a:r>
          <a:endParaRPr lang="en-IN" dirty="0"/>
        </a:p>
      </dgm:t>
    </dgm:pt>
    <dgm:pt modelId="{373D62FC-60BE-4A0D-839F-985BBF044FED}" type="sibTrans" cxnId="{5A410167-9B57-4AE0-8263-538DE7ABBA56}">
      <dgm:prSet/>
      <dgm:spPr/>
      <dgm:t>
        <a:bodyPr/>
        <a:lstStyle/>
        <a:p>
          <a:endParaRPr lang="en-IN"/>
        </a:p>
      </dgm:t>
    </dgm:pt>
    <dgm:pt modelId="{26C6CA94-CD85-44D1-93D6-85F5E55A7E13}" type="parTrans" cxnId="{5A410167-9B57-4AE0-8263-538DE7ABBA56}">
      <dgm:prSet/>
      <dgm:spPr/>
      <dgm:t>
        <a:bodyPr/>
        <a:lstStyle/>
        <a:p>
          <a:endParaRPr lang="en-IN"/>
        </a:p>
      </dgm:t>
    </dgm:pt>
    <dgm:pt modelId="{920F5620-C78A-46A6-B9AF-C804B7FBD7D1}" type="sibTrans" cxnId="{00165E12-C2F4-4934-BBF5-E7243A242D10}">
      <dgm:prSet/>
      <dgm:spPr/>
      <dgm:t>
        <a:bodyPr/>
        <a:lstStyle/>
        <a:p>
          <a:endParaRPr lang="en-IN"/>
        </a:p>
      </dgm:t>
    </dgm:pt>
    <dgm:pt modelId="{25DA25EA-7792-4C6E-B9DD-C1913EB527DC}" type="parTrans" cxnId="{00165E12-C2F4-4934-BBF5-E7243A242D10}">
      <dgm:prSet/>
      <dgm:spPr/>
      <dgm:t>
        <a:bodyPr/>
        <a:lstStyle/>
        <a:p>
          <a:endParaRPr lang="en-IN"/>
        </a:p>
      </dgm:t>
    </dgm:pt>
    <dgm:pt modelId="{5CE1FCA9-0268-4732-A28C-845D93C3FA6E}" type="sibTrans" cxnId="{F7C99DA3-1DAB-42A0-BB77-0C7FB1349779}">
      <dgm:prSet/>
      <dgm:spPr/>
      <dgm:t>
        <a:bodyPr/>
        <a:lstStyle/>
        <a:p>
          <a:endParaRPr lang="en-IN"/>
        </a:p>
      </dgm:t>
    </dgm:pt>
    <dgm:pt modelId="{2AE2D74C-8104-4323-80BB-C352EA9E383E}" type="parTrans" cxnId="{F7C99DA3-1DAB-42A0-BB77-0C7FB1349779}">
      <dgm:prSet/>
      <dgm:spPr/>
      <dgm:t>
        <a:bodyPr/>
        <a:lstStyle/>
        <a:p>
          <a:endParaRPr lang="en-IN"/>
        </a:p>
      </dgm:t>
    </dgm:pt>
    <dgm:pt modelId="{C9D6B318-96F5-42D6-A52D-F8BE9F35AF42}">
      <dgm:prSet phldrT="[Text]"/>
      <dgm:spPr/>
      <dgm:t>
        <a:bodyPr/>
        <a:lstStyle/>
        <a:p>
          <a:r>
            <a:rPr lang="en-IN" dirty="0" smtClean="0"/>
            <a:t>State</a:t>
          </a:r>
          <a:endParaRPr lang="en-IN" dirty="0"/>
        </a:p>
      </dgm:t>
    </dgm:pt>
    <dgm:pt modelId="{712FA054-71D3-4AD6-B428-D7D285B344FB}">
      <dgm:prSet phldrT="[Text]"/>
      <dgm:spPr/>
      <dgm:t>
        <a:bodyPr/>
        <a:lstStyle/>
        <a:p>
          <a:r>
            <a:rPr lang="en-IN" dirty="0" smtClean="0"/>
            <a:t>City</a:t>
          </a:r>
          <a:endParaRPr lang="en-IN" dirty="0"/>
        </a:p>
      </dgm:t>
    </dgm:pt>
    <dgm:pt modelId="{2BB72366-9D25-42D5-8981-0716A1929512}">
      <dgm:prSet phldrT="[Text]"/>
      <dgm:spPr/>
      <dgm:t>
        <a:bodyPr/>
        <a:lstStyle/>
        <a:p>
          <a:r>
            <a:rPr lang="en-IN" dirty="0" smtClean="0"/>
            <a:t>2</a:t>
          </a:r>
          <a:endParaRPr lang="en-IN" dirty="0"/>
        </a:p>
      </dgm:t>
    </dgm:pt>
    <dgm:pt modelId="{AE5A641D-FEA6-4FAC-90BE-DAB2D81CCB66}" type="sibTrans" cxnId="{36FA2BAF-F796-4A45-9E28-35CBABC85748}">
      <dgm:prSet/>
      <dgm:spPr/>
      <dgm:t>
        <a:bodyPr/>
        <a:lstStyle/>
        <a:p>
          <a:endParaRPr lang="en-IN"/>
        </a:p>
      </dgm:t>
    </dgm:pt>
    <dgm:pt modelId="{8BDCE73B-4B0B-4A3B-A0BD-F3CCF93E7A73}" type="parTrans" cxnId="{36FA2BAF-F796-4A45-9E28-35CBABC85748}">
      <dgm:prSet/>
      <dgm:spPr/>
      <dgm:t>
        <a:bodyPr/>
        <a:lstStyle/>
        <a:p>
          <a:endParaRPr lang="en-IN"/>
        </a:p>
      </dgm:t>
    </dgm:pt>
    <dgm:pt modelId="{F03895C5-F264-408C-9D4D-D526CA9842E5}" type="sibTrans" cxnId="{AAFE42CC-8E5F-4B07-97F8-79C3F8F5D281}">
      <dgm:prSet/>
      <dgm:spPr/>
      <dgm:t>
        <a:bodyPr/>
        <a:lstStyle/>
        <a:p>
          <a:endParaRPr lang="en-IN"/>
        </a:p>
      </dgm:t>
    </dgm:pt>
    <dgm:pt modelId="{06F80195-D5A9-4EB4-A60A-7F5E8CEB22B9}" type="parTrans" cxnId="{AAFE42CC-8E5F-4B07-97F8-79C3F8F5D281}">
      <dgm:prSet/>
      <dgm:spPr/>
      <dgm:t>
        <a:bodyPr/>
        <a:lstStyle/>
        <a:p>
          <a:endParaRPr lang="en-IN"/>
        </a:p>
      </dgm:t>
    </dgm:pt>
    <dgm:pt modelId="{59C19F2B-7DEC-4C7D-86EA-E110D8658280}" type="sibTrans" cxnId="{75335739-056A-4433-87B5-BF05CE136313}">
      <dgm:prSet/>
      <dgm:spPr/>
      <dgm:t>
        <a:bodyPr/>
        <a:lstStyle/>
        <a:p>
          <a:endParaRPr lang="en-IN"/>
        </a:p>
      </dgm:t>
    </dgm:pt>
    <dgm:pt modelId="{B174E581-DD31-4902-B490-8C6AEDCC18DD}" type="parTrans" cxnId="{75335739-056A-4433-87B5-BF05CE136313}">
      <dgm:prSet/>
      <dgm:spPr/>
      <dgm:t>
        <a:bodyPr/>
        <a:lstStyle/>
        <a:p>
          <a:endParaRPr lang="en-IN"/>
        </a:p>
      </dgm:t>
    </dgm:pt>
    <dgm:pt modelId="{C0E8D7B6-7C78-4F95-8569-8424827A1553}">
      <dgm:prSet phldrT="[Text]"/>
      <dgm:spPr/>
      <dgm:t>
        <a:bodyPr/>
        <a:lstStyle/>
        <a:p>
          <a:r>
            <a:rPr lang="en-IN" dirty="0" smtClean="0"/>
            <a:t>Address – Complete with Pin Code</a:t>
          </a:r>
          <a:endParaRPr lang="en-IN" dirty="0"/>
        </a:p>
      </dgm:t>
    </dgm:pt>
    <dgm:pt modelId="{EDD7A26B-CE36-451E-B018-F2E83F922A09}">
      <dgm:prSet phldrT="[Text]"/>
      <dgm:spPr/>
      <dgm:t>
        <a:bodyPr/>
        <a:lstStyle/>
        <a:p>
          <a:r>
            <a:rPr lang="en-IN" dirty="0" smtClean="0"/>
            <a:t>Employee Name</a:t>
          </a:r>
          <a:endParaRPr lang="en-IN" dirty="0"/>
        </a:p>
      </dgm:t>
    </dgm:pt>
    <dgm:pt modelId="{F2C778EB-6A9E-4E33-BF86-29F900D9571C}">
      <dgm:prSet phldrT="[Text]"/>
      <dgm:spPr/>
      <dgm:t>
        <a:bodyPr/>
        <a:lstStyle/>
        <a:p>
          <a:r>
            <a:rPr lang="en-IN" dirty="0" smtClean="0"/>
            <a:t>1</a:t>
          </a:r>
          <a:endParaRPr lang="en-IN" dirty="0"/>
        </a:p>
      </dgm:t>
    </dgm:pt>
    <dgm:pt modelId="{42741332-693A-430E-A737-42DB13A76597}" type="sibTrans" cxnId="{BD0F5334-3867-4AAC-A1EC-8D65C547FECC}">
      <dgm:prSet/>
      <dgm:spPr/>
      <dgm:t>
        <a:bodyPr/>
        <a:lstStyle/>
        <a:p>
          <a:endParaRPr lang="en-IN"/>
        </a:p>
      </dgm:t>
    </dgm:pt>
    <dgm:pt modelId="{94825EE4-F6C6-41E9-8206-FA6FD411975D}" type="parTrans" cxnId="{BD0F5334-3867-4AAC-A1EC-8D65C547FECC}">
      <dgm:prSet/>
      <dgm:spPr/>
      <dgm:t>
        <a:bodyPr/>
        <a:lstStyle/>
        <a:p>
          <a:endParaRPr lang="en-IN"/>
        </a:p>
      </dgm:t>
    </dgm:pt>
    <dgm:pt modelId="{E8BAA1D2-2599-444B-A743-4065BDE1621C}" type="sibTrans" cxnId="{19C77308-CA00-4AA9-9F03-A9F655A53B61}">
      <dgm:prSet/>
      <dgm:spPr/>
      <dgm:t>
        <a:bodyPr/>
        <a:lstStyle/>
        <a:p>
          <a:endParaRPr lang="en-IN"/>
        </a:p>
      </dgm:t>
    </dgm:pt>
    <dgm:pt modelId="{CAEDA3EB-B7A1-454C-89E0-61B8D8136428}" type="parTrans" cxnId="{19C77308-CA00-4AA9-9F03-A9F655A53B61}">
      <dgm:prSet/>
      <dgm:spPr/>
      <dgm:t>
        <a:bodyPr/>
        <a:lstStyle/>
        <a:p>
          <a:endParaRPr lang="en-IN"/>
        </a:p>
      </dgm:t>
    </dgm:pt>
    <dgm:pt modelId="{D810E810-9E57-4A6B-B15E-4D4BF854E8B6}" type="sibTrans" cxnId="{1A441B4E-7BA1-41C4-A745-6E89F72BE89E}">
      <dgm:prSet/>
      <dgm:spPr/>
      <dgm:t>
        <a:bodyPr/>
        <a:lstStyle/>
        <a:p>
          <a:endParaRPr lang="en-IN"/>
        </a:p>
      </dgm:t>
    </dgm:pt>
    <dgm:pt modelId="{1F721C8C-5A1D-4783-8060-9C761A969165}" type="parTrans" cxnId="{1A441B4E-7BA1-41C4-A745-6E89F72BE89E}">
      <dgm:prSet/>
      <dgm:spPr/>
      <dgm:t>
        <a:bodyPr/>
        <a:lstStyle/>
        <a:p>
          <a:endParaRPr lang="en-IN"/>
        </a:p>
      </dgm:t>
    </dgm:pt>
    <dgm:pt modelId="{C46FD062-0145-4B94-92EF-FDDCC80F2864}">
      <dgm:prSet phldrT="[Text]"/>
      <dgm:spPr/>
      <dgm:t>
        <a:bodyPr/>
        <a:lstStyle/>
        <a:p>
          <a:r>
            <a:rPr lang="en-IN" dirty="0" smtClean="0"/>
            <a:t>Work Mobile Number</a:t>
          </a:r>
          <a:endParaRPr lang="en-IN" dirty="0"/>
        </a:p>
      </dgm:t>
    </dgm:pt>
    <dgm:pt modelId="{FC70F0FD-383D-4273-8507-AEC449A5A89A}" type="parTrans" cxnId="{C201E107-2FA7-4DC7-AFFA-27F7EB172585}">
      <dgm:prSet/>
      <dgm:spPr/>
      <dgm:t>
        <a:bodyPr/>
        <a:lstStyle/>
        <a:p>
          <a:endParaRPr lang="en-IN"/>
        </a:p>
      </dgm:t>
    </dgm:pt>
    <dgm:pt modelId="{289AB081-749A-42B8-A752-259BE7834275}" type="sibTrans" cxnId="{C201E107-2FA7-4DC7-AFFA-27F7EB172585}">
      <dgm:prSet/>
      <dgm:spPr/>
      <dgm:t>
        <a:bodyPr/>
        <a:lstStyle/>
        <a:p>
          <a:endParaRPr lang="en-IN"/>
        </a:p>
      </dgm:t>
    </dgm:pt>
    <dgm:pt modelId="{7E59ABE3-8483-4836-A011-0DDB1F853DED}">
      <dgm:prSet phldrT="[Text]"/>
      <dgm:spPr/>
      <dgm:t>
        <a:bodyPr/>
        <a:lstStyle/>
        <a:p>
          <a:r>
            <a:rPr lang="en-IN" dirty="0" smtClean="0"/>
            <a:t>5</a:t>
          </a:r>
          <a:endParaRPr lang="en-IN" dirty="0"/>
        </a:p>
      </dgm:t>
    </dgm:pt>
    <dgm:pt modelId="{8F8E1C0D-A426-408E-884B-3BA5770CCF05}" type="parTrans" cxnId="{78870710-F4B7-48B0-9A30-5D85A784EFAC}">
      <dgm:prSet/>
      <dgm:spPr/>
      <dgm:t>
        <a:bodyPr/>
        <a:lstStyle/>
        <a:p>
          <a:endParaRPr lang="en-IN"/>
        </a:p>
      </dgm:t>
    </dgm:pt>
    <dgm:pt modelId="{262FB48D-0333-49C4-A239-E0E8122FB19C}" type="sibTrans" cxnId="{78870710-F4B7-48B0-9A30-5D85A784EFAC}">
      <dgm:prSet/>
      <dgm:spPr/>
      <dgm:t>
        <a:bodyPr/>
        <a:lstStyle/>
        <a:p>
          <a:endParaRPr lang="en-IN"/>
        </a:p>
      </dgm:t>
    </dgm:pt>
    <dgm:pt modelId="{F8C08FF2-B3A6-478C-B52E-9EDFB4847A59}">
      <dgm:prSet phldrT="[Text]"/>
      <dgm:spPr/>
      <dgm:t>
        <a:bodyPr/>
        <a:lstStyle/>
        <a:p>
          <a:r>
            <a:rPr lang="en-IN" dirty="0" smtClean="0"/>
            <a:t>Supervisor – Auto Copy Or Need not show in Form</a:t>
          </a:r>
          <a:endParaRPr lang="en-IN" dirty="0"/>
        </a:p>
      </dgm:t>
    </dgm:pt>
    <dgm:pt modelId="{BE617FA2-0E58-44F3-9373-E18AF510A92F}" type="parTrans" cxnId="{30590089-6715-4AB1-B7B2-3B25C2FF88EC}">
      <dgm:prSet/>
      <dgm:spPr/>
      <dgm:t>
        <a:bodyPr/>
        <a:lstStyle/>
        <a:p>
          <a:endParaRPr lang="en-IN"/>
        </a:p>
      </dgm:t>
    </dgm:pt>
    <dgm:pt modelId="{DF63CCCE-2187-42BF-8DEF-4ACF12028EEF}" type="sibTrans" cxnId="{30590089-6715-4AB1-B7B2-3B25C2FF88EC}">
      <dgm:prSet/>
      <dgm:spPr/>
      <dgm:t>
        <a:bodyPr/>
        <a:lstStyle/>
        <a:p>
          <a:endParaRPr lang="en-IN"/>
        </a:p>
      </dgm:t>
    </dgm:pt>
    <dgm:pt modelId="{9B46619C-29E3-46FB-ABEF-06A748FB5CCA}">
      <dgm:prSet phldrT="[Text]"/>
      <dgm:spPr/>
      <dgm:t>
        <a:bodyPr/>
        <a:lstStyle/>
        <a:p>
          <a:r>
            <a:rPr lang="en-IN" dirty="0" smtClean="0"/>
            <a:t>Supervisor Mobile Number - Auto Copy Or Need not show in Form</a:t>
          </a:r>
          <a:endParaRPr lang="en-IN" dirty="0"/>
        </a:p>
      </dgm:t>
    </dgm:pt>
    <dgm:pt modelId="{B4028B0D-4672-4917-9C57-AEBF269A9AEB}" type="parTrans" cxnId="{DAE25578-A8DD-43BA-A137-184D11AD28DC}">
      <dgm:prSet/>
      <dgm:spPr/>
      <dgm:t>
        <a:bodyPr/>
        <a:lstStyle/>
        <a:p>
          <a:endParaRPr lang="en-IN"/>
        </a:p>
      </dgm:t>
    </dgm:pt>
    <dgm:pt modelId="{A2AEB8BD-FD18-4DA7-8604-B76B7B8F2209}" type="sibTrans" cxnId="{DAE25578-A8DD-43BA-A137-184D11AD28DC}">
      <dgm:prSet/>
      <dgm:spPr/>
      <dgm:t>
        <a:bodyPr/>
        <a:lstStyle/>
        <a:p>
          <a:endParaRPr lang="en-IN"/>
        </a:p>
      </dgm:t>
    </dgm:pt>
    <dgm:pt modelId="{11AE0367-3D31-48F3-AF2C-227D912282EF}">
      <dgm:prSet phldrT="[Text]"/>
      <dgm:spPr/>
      <dgm:t>
        <a:bodyPr/>
        <a:lstStyle/>
        <a:p>
          <a:r>
            <a:rPr lang="en-IN" dirty="0" smtClean="0"/>
            <a:t>6</a:t>
          </a:r>
          <a:endParaRPr lang="en-IN" dirty="0"/>
        </a:p>
      </dgm:t>
    </dgm:pt>
    <dgm:pt modelId="{598318CF-7A78-4E42-BB7C-05CD5B3D3DC9}" type="parTrans" cxnId="{E59065A6-62C3-42F1-944F-564A9AE2851C}">
      <dgm:prSet/>
      <dgm:spPr/>
      <dgm:t>
        <a:bodyPr/>
        <a:lstStyle/>
        <a:p>
          <a:endParaRPr lang="en-IN"/>
        </a:p>
      </dgm:t>
    </dgm:pt>
    <dgm:pt modelId="{B87FE2D3-9AEB-405B-BFE5-78F5750C299C}" type="sibTrans" cxnId="{E59065A6-62C3-42F1-944F-564A9AE2851C}">
      <dgm:prSet/>
      <dgm:spPr/>
      <dgm:t>
        <a:bodyPr/>
        <a:lstStyle/>
        <a:p>
          <a:endParaRPr lang="en-IN"/>
        </a:p>
      </dgm:t>
    </dgm:pt>
    <dgm:pt modelId="{BCBD943D-DE8E-4416-B2A9-22EA6F087B9D}">
      <dgm:prSet phldrT="[Text]"/>
      <dgm:spPr/>
      <dgm:t>
        <a:bodyPr/>
        <a:lstStyle/>
        <a:p>
          <a:r>
            <a:rPr lang="en-IN" dirty="0" smtClean="0"/>
            <a:t>CRT Date OR – While Preparing Generate Attendance Record need to calculate this into briefing cost</a:t>
          </a:r>
          <a:endParaRPr lang="en-IN" dirty="0"/>
        </a:p>
      </dgm:t>
    </dgm:pt>
    <dgm:pt modelId="{13453E4C-4878-43CC-A649-DCF284CBC848}" type="parTrans" cxnId="{0657C42E-35DF-4644-BCE2-795D3B1CC3D7}">
      <dgm:prSet/>
      <dgm:spPr/>
      <dgm:t>
        <a:bodyPr/>
        <a:lstStyle/>
        <a:p>
          <a:endParaRPr lang="en-IN"/>
        </a:p>
      </dgm:t>
    </dgm:pt>
    <dgm:pt modelId="{3F0FC42B-0529-4B28-9A24-B89CBB76023B}" type="sibTrans" cxnId="{0657C42E-35DF-4644-BCE2-795D3B1CC3D7}">
      <dgm:prSet/>
      <dgm:spPr/>
      <dgm:t>
        <a:bodyPr/>
        <a:lstStyle/>
        <a:p>
          <a:endParaRPr lang="en-IN"/>
        </a:p>
      </dgm:t>
    </dgm:pt>
    <dgm:pt modelId="{0F0B7712-2581-460F-8871-646BF4B263AA}">
      <dgm:prSet phldrT="[Text]"/>
      <dgm:spPr/>
      <dgm:t>
        <a:bodyPr/>
        <a:lstStyle/>
        <a:p>
          <a:r>
            <a:rPr lang="en-IN" dirty="0" smtClean="0"/>
            <a:t>Field Training Date – Any One Mandatory</a:t>
          </a:r>
          <a:endParaRPr lang="en-IN" dirty="0"/>
        </a:p>
      </dgm:t>
    </dgm:pt>
    <dgm:pt modelId="{EF62F3A7-3C96-4FE4-9DF0-BA0A849CEFD1}" type="parTrans" cxnId="{3FFA2B08-FC8A-4547-9600-3BC17323F3AD}">
      <dgm:prSet/>
      <dgm:spPr/>
      <dgm:t>
        <a:bodyPr/>
        <a:lstStyle/>
        <a:p>
          <a:endParaRPr lang="en-IN"/>
        </a:p>
      </dgm:t>
    </dgm:pt>
    <dgm:pt modelId="{67B2F01C-4BBC-44E9-8498-61F33BD3269C}" type="sibTrans" cxnId="{3FFA2B08-FC8A-4547-9600-3BC17323F3AD}">
      <dgm:prSet/>
      <dgm:spPr/>
      <dgm:t>
        <a:bodyPr/>
        <a:lstStyle/>
        <a:p>
          <a:endParaRPr lang="en-IN"/>
        </a:p>
      </dgm:t>
    </dgm:pt>
    <dgm:pt modelId="{3CDD184D-97E1-4D3E-AA64-973D81BFB726}" type="pres">
      <dgm:prSet presAssocID="{D8A46C14-E82E-4C23-8071-754BC322518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A81A80D-735B-4397-88EE-21E6E49BC0BB}" type="pres">
      <dgm:prSet presAssocID="{F2C778EB-6A9E-4E33-BF86-29F900D9571C}" presName="composite" presStyleCnt="0"/>
      <dgm:spPr/>
    </dgm:pt>
    <dgm:pt modelId="{1F7F4F25-38E4-45A9-AFA4-71635488E473}" type="pres">
      <dgm:prSet presAssocID="{F2C778EB-6A9E-4E33-BF86-29F900D9571C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B886B7-6954-49E1-8169-E35ED2C68892}" type="pres">
      <dgm:prSet presAssocID="{F2C778EB-6A9E-4E33-BF86-29F900D9571C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27A71D-1F2D-46D5-9553-2B09CA5CB4D9}" type="pres">
      <dgm:prSet presAssocID="{42741332-693A-430E-A737-42DB13A76597}" presName="sp" presStyleCnt="0"/>
      <dgm:spPr/>
    </dgm:pt>
    <dgm:pt modelId="{3D3ADEF2-3154-4049-82D6-7C6E448B34AC}" type="pres">
      <dgm:prSet presAssocID="{2BB72366-9D25-42D5-8981-0716A1929512}" presName="composite" presStyleCnt="0"/>
      <dgm:spPr/>
    </dgm:pt>
    <dgm:pt modelId="{3F31DBA4-F82E-4C64-A333-FB8A33238B2A}" type="pres">
      <dgm:prSet presAssocID="{2BB72366-9D25-42D5-8981-0716A1929512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32AC41-9C90-4E7F-BB7A-30894BDE53BE}" type="pres">
      <dgm:prSet presAssocID="{2BB72366-9D25-42D5-8981-0716A1929512}" presName="descendantText" presStyleLbl="alignAcc1" presStyleIdx="1" presStyleCnt="6" custLinFactNeighborX="664" custLinFactNeighborY="3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8DBC56-981F-46FD-AA19-EE6C272FFFA1}" type="pres">
      <dgm:prSet presAssocID="{AE5A641D-FEA6-4FAC-90BE-DAB2D81CCB66}" presName="sp" presStyleCnt="0"/>
      <dgm:spPr/>
    </dgm:pt>
    <dgm:pt modelId="{9AA67173-11C8-4BE9-A4D4-F5B3DA26E641}" type="pres">
      <dgm:prSet presAssocID="{0D21C8F1-11BC-4D00-AB9C-60133F878D40}" presName="composite" presStyleCnt="0"/>
      <dgm:spPr/>
    </dgm:pt>
    <dgm:pt modelId="{673A38C9-15EA-4A6A-9D24-404523CD90CA}" type="pres">
      <dgm:prSet presAssocID="{0D21C8F1-11BC-4D00-AB9C-60133F878D40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73E6914-7C68-4121-A35C-D6CFB64F8591}" type="pres">
      <dgm:prSet presAssocID="{0D21C8F1-11BC-4D00-AB9C-60133F878D40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EA09672-0ACD-48F0-AF68-B5DB3DEA2928}" type="pres">
      <dgm:prSet presAssocID="{373D62FC-60BE-4A0D-839F-985BBF044FED}" presName="sp" presStyleCnt="0"/>
      <dgm:spPr/>
    </dgm:pt>
    <dgm:pt modelId="{51A6C8EB-7D97-4736-83F3-E3B07DC513DF}" type="pres">
      <dgm:prSet presAssocID="{FD5E8C0E-3CE2-416D-A7BB-D96F0E88EA0D}" presName="composite" presStyleCnt="0"/>
      <dgm:spPr/>
    </dgm:pt>
    <dgm:pt modelId="{9F20F714-68C8-4806-8FBF-58ADF4CA4EC8}" type="pres">
      <dgm:prSet presAssocID="{FD5E8C0E-3CE2-416D-A7BB-D96F0E88EA0D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5FD5661-DF49-4082-94BC-A8899044BA12}" type="pres">
      <dgm:prSet presAssocID="{FD5E8C0E-3CE2-416D-A7BB-D96F0E88EA0D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8522AE4-A9F4-4FB1-84F4-4AFDC34F39FD}" type="pres">
      <dgm:prSet presAssocID="{171FA831-C260-463D-8FDD-F49D76DA963F}" presName="sp" presStyleCnt="0"/>
      <dgm:spPr/>
    </dgm:pt>
    <dgm:pt modelId="{114D3EB4-DDEB-4999-B796-3BED557F4509}" type="pres">
      <dgm:prSet presAssocID="{7E59ABE3-8483-4836-A011-0DDB1F853DED}" presName="composite" presStyleCnt="0"/>
      <dgm:spPr/>
    </dgm:pt>
    <dgm:pt modelId="{F029065B-E9CE-4481-9173-95633BBA2F19}" type="pres">
      <dgm:prSet presAssocID="{7E59ABE3-8483-4836-A011-0DDB1F853DED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F750512-F21B-4A73-B1FC-3C5B9FD801EE}" type="pres">
      <dgm:prSet presAssocID="{7E59ABE3-8483-4836-A011-0DDB1F853DED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E250AAF-0CAB-4372-9F55-490C4CAC8C72}" type="pres">
      <dgm:prSet presAssocID="{262FB48D-0333-49C4-A239-E0E8122FB19C}" presName="sp" presStyleCnt="0"/>
      <dgm:spPr/>
    </dgm:pt>
    <dgm:pt modelId="{4BE0CF5E-C89C-4A36-90B7-FD298C558289}" type="pres">
      <dgm:prSet presAssocID="{11AE0367-3D31-48F3-AF2C-227D912282EF}" presName="composite" presStyleCnt="0"/>
      <dgm:spPr/>
    </dgm:pt>
    <dgm:pt modelId="{44885299-6047-4C8E-AB0F-4C1E3D6CE67F}" type="pres">
      <dgm:prSet presAssocID="{11AE0367-3D31-48F3-AF2C-227D912282EF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277D550-C016-40DE-8ACF-39466EC75D19}" type="pres">
      <dgm:prSet presAssocID="{11AE0367-3D31-48F3-AF2C-227D912282EF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AFE42CC-8E5F-4B07-97F8-79C3F8F5D281}" srcId="{2BB72366-9D25-42D5-8981-0716A1929512}" destId="{C9D6B318-96F5-42D6-A52D-F8BE9F35AF42}" srcOrd="1" destOrd="0" parTransId="{06F80195-D5A9-4EB4-A60A-7F5E8CEB22B9}" sibTransId="{F03895C5-F264-408C-9D4D-D526CA9842E5}"/>
    <dgm:cxn modelId="{DAE25578-A8DD-43BA-A137-184D11AD28DC}" srcId="{7E59ABE3-8483-4836-A011-0DDB1F853DED}" destId="{9B46619C-29E3-46FB-ABEF-06A748FB5CCA}" srcOrd="1" destOrd="0" parTransId="{B4028B0D-4672-4917-9C57-AEBF269A9AEB}" sibTransId="{A2AEB8BD-FD18-4DA7-8604-B76B7B8F2209}"/>
    <dgm:cxn modelId="{90996AA2-5EB7-47C5-A29F-497E5C67552D}" type="presOf" srcId="{9FA32C61-95B8-4E7C-9F58-EE2A1860F124}" destId="{D73E6914-7C68-4121-A35C-D6CFB64F8591}" srcOrd="0" destOrd="1" presId="urn:microsoft.com/office/officeart/2005/8/layout/chevron2"/>
    <dgm:cxn modelId="{6F3756E0-0A76-463B-9C28-3BD18B2C791F}" type="presOf" srcId="{C46FD062-0145-4B94-92EF-FDDCC80F2864}" destId="{65FD5661-DF49-4082-94BC-A8899044BA12}" srcOrd="0" destOrd="1" presId="urn:microsoft.com/office/officeart/2005/8/layout/chevron2"/>
    <dgm:cxn modelId="{0657C42E-35DF-4644-BCE2-795D3B1CC3D7}" srcId="{11AE0367-3D31-48F3-AF2C-227D912282EF}" destId="{BCBD943D-DE8E-4416-B2A9-22EA6F087B9D}" srcOrd="0" destOrd="0" parTransId="{13453E4C-4878-43CC-A649-DCF284CBC848}" sibTransId="{3F0FC42B-0529-4B28-9A24-B89CBB76023B}"/>
    <dgm:cxn modelId="{B9EB18BC-AEFD-4963-AF4C-F5DC7011E8BE}" type="presOf" srcId="{F8C08FF2-B3A6-478C-B52E-9EDFB4847A59}" destId="{5F750512-F21B-4A73-B1FC-3C5B9FD801EE}" srcOrd="0" destOrd="0" presId="urn:microsoft.com/office/officeart/2005/8/layout/chevron2"/>
    <dgm:cxn modelId="{3BBB5E7B-9031-4750-8DF4-60011F0F6A9A}" type="presOf" srcId="{11AE0367-3D31-48F3-AF2C-227D912282EF}" destId="{44885299-6047-4C8E-AB0F-4C1E3D6CE67F}" srcOrd="0" destOrd="0" presId="urn:microsoft.com/office/officeart/2005/8/layout/chevron2"/>
    <dgm:cxn modelId="{389618EA-5C44-4C86-9042-C94D2BBA4A8C}" srcId="{D8A46C14-E82E-4C23-8071-754BC3225185}" destId="{FD5E8C0E-3CE2-416D-A7BB-D96F0E88EA0D}" srcOrd="3" destOrd="0" parTransId="{E5DCB735-35B6-49B6-94CE-7810F30808F1}" sibTransId="{171FA831-C260-463D-8FDD-F49D76DA963F}"/>
    <dgm:cxn modelId="{00165E12-C2F4-4934-BBF5-E7243A242D10}" srcId="{0D21C8F1-11BC-4D00-AB9C-60133F878D40}" destId="{9FA32C61-95B8-4E7C-9F58-EE2A1860F124}" srcOrd="1" destOrd="0" parTransId="{25DA25EA-7792-4C6E-B9DD-C1913EB527DC}" sibTransId="{920F5620-C78A-46A6-B9AF-C804B7FBD7D1}"/>
    <dgm:cxn modelId="{C201E107-2FA7-4DC7-AFFA-27F7EB172585}" srcId="{FD5E8C0E-3CE2-416D-A7BB-D96F0E88EA0D}" destId="{C46FD062-0145-4B94-92EF-FDDCC80F2864}" srcOrd="1" destOrd="0" parTransId="{FC70F0FD-383D-4273-8507-AEC449A5A89A}" sibTransId="{289AB081-749A-42B8-A752-259BE7834275}"/>
    <dgm:cxn modelId="{36FA2BAF-F796-4A45-9E28-35CBABC85748}" srcId="{D8A46C14-E82E-4C23-8071-754BC3225185}" destId="{2BB72366-9D25-42D5-8981-0716A1929512}" srcOrd="1" destOrd="0" parTransId="{8BDCE73B-4B0B-4A3B-A0BD-F3CCF93E7A73}" sibTransId="{AE5A641D-FEA6-4FAC-90BE-DAB2D81CCB66}"/>
    <dgm:cxn modelId="{09B6BDE3-6956-41D5-9660-104BD75BA887}" type="presOf" srcId="{C0E8D7B6-7C78-4F95-8569-8424827A1553}" destId="{32B886B7-6954-49E1-8169-E35ED2C68892}" srcOrd="0" destOrd="1" presId="urn:microsoft.com/office/officeart/2005/8/layout/chevron2"/>
    <dgm:cxn modelId="{D2D2AA5C-1A81-4C2B-A79C-577D935DBA6F}" type="presOf" srcId="{F2C778EB-6A9E-4E33-BF86-29F900D9571C}" destId="{1F7F4F25-38E4-45A9-AFA4-71635488E473}" srcOrd="0" destOrd="0" presId="urn:microsoft.com/office/officeart/2005/8/layout/chevron2"/>
    <dgm:cxn modelId="{78870710-F4B7-48B0-9A30-5D85A784EFAC}" srcId="{D8A46C14-E82E-4C23-8071-754BC3225185}" destId="{7E59ABE3-8483-4836-A011-0DDB1F853DED}" srcOrd="4" destOrd="0" parTransId="{8F8E1C0D-A426-408E-884B-3BA5770CCF05}" sibTransId="{262FB48D-0333-49C4-A239-E0E8122FB19C}"/>
    <dgm:cxn modelId="{5E2D4BC7-867D-4D2B-9DC6-C4D806414FC4}" type="presOf" srcId="{69B845EC-76F5-4C62-8AA9-E32774600A50}" destId="{D73E6914-7C68-4121-A35C-D6CFB64F8591}" srcOrd="0" destOrd="0" presId="urn:microsoft.com/office/officeart/2005/8/layout/chevron2"/>
    <dgm:cxn modelId="{F7C99DA3-1DAB-42A0-BB77-0C7FB1349779}" srcId="{0D21C8F1-11BC-4D00-AB9C-60133F878D40}" destId="{69B845EC-76F5-4C62-8AA9-E32774600A50}" srcOrd="0" destOrd="0" parTransId="{2AE2D74C-8104-4323-80BB-C352EA9E383E}" sibTransId="{5CE1FCA9-0268-4732-A28C-845D93C3FA6E}"/>
    <dgm:cxn modelId="{62C5C7E0-CBF2-48F5-9E6C-DAE315C3662C}" type="presOf" srcId="{5AFA4AB5-2D59-44F3-B7D4-25AEA35417CA}" destId="{65FD5661-DF49-4082-94BC-A8899044BA12}" srcOrd="0" destOrd="0" presId="urn:microsoft.com/office/officeart/2005/8/layout/chevron2"/>
    <dgm:cxn modelId="{6837F9DE-CEB8-45E5-AD87-6CA3E7A29051}" type="presOf" srcId="{EDD7A26B-CE36-451E-B018-F2E83F922A09}" destId="{32B886B7-6954-49E1-8169-E35ED2C68892}" srcOrd="0" destOrd="0" presId="urn:microsoft.com/office/officeart/2005/8/layout/chevron2"/>
    <dgm:cxn modelId="{1A441B4E-7BA1-41C4-A745-6E89F72BE89E}" srcId="{F2C778EB-6A9E-4E33-BF86-29F900D9571C}" destId="{EDD7A26B-CE36-451E-B018-F2E83F922A09}" srcOrd="0" destOrd="0" parTransId="{1F721C8C-5A1D-4783-8060-9C761A969165}" sibTransId="{D810E810-9E57-4A6B-B15E-4D4BF854E8B6}"/>
    <dgm:cxn modelId="{37FB418A-2737-4DBC-BA0C-D6C54AF3DF5C}" type="presOf" srcId="{9B46619C-29E3-46FB-ABEF-06A748FB5CCA}" destId="{5F750512-F21B-4A73-B1FC-3C5B9FD801EE}" srcOrd="0" destOrd="1" presId="urn:microsoft.com/office/officeart/2005/8/layout/chevron2"/>
    <dgm:cxn modelId="{5A410167-9B57-4AE0-8263-538DE7ABBA56}" srcId="{D8A46C14-E82E-4C23-8071-754BC3225185}" destId="{0D21C8F1-11BC-4D00-AB9C-60133F878D40}" srcOrd="2" destOrd="0" parTransId="{26C6CA94-CD85-44D1-93D6-85F5E55A7E13}" sibTransId="{373D62FC-60BE-4A0D-839F-985BBF044FED}"/>
    <dgm:cxn modelId="{EC681A4D-801A-4E61-94E2-E34B34591CFF}" type="presOf" srcId="{2BB72366-9D25-42D5-8981-0716A1929512}" destId="{3F31DBA4-F82E-4C64-A333-FB8A33238B2A}" srcOrd="0" destOrd="0" presId="urn:microsoft.com/office/officeart/2005/8/layout/chevron2"/>
    <dgm:cxn modelId="{BD0F5334-3867-4AAC-A1EC-8D65C547FECC}" srcId="{D8A46C14-E82E-4C23-8071-754BC3225185}" destId="{F2C778EB-6A9E-4E33-BF86-29F900D9571C}" srcOrd="0" destOrd="0" parTransId="{94825EE4-F6C6-41E9-8206-FA6FD411975D}" sibTransId="{42741332-693A-430E-A737-42DB13A76597}"/>
    <dgm:cxn modelId="{3FFA2B08-FC8A-4547-9600-3BC17323F3AD}" srcId="{11AE0367-3D31-48F3-AF2C-227D912282EF}" destId="{0F0B7712-2581-460F-8871-646BF4B263AA}" srcOrd="1" destOrd="0" parTransId="{EF62F3A7-3C96-4FE4-9DF0-BA0A849CEFD1}" sibTransId="{67B2F01C-4BBC-44E9-8498-61F33BD3269C}"/>
    <dgm:cxn modelId="{19C77308-CA00-4AA9-9F03-A9F655A53B61}" srcId="{F2C778EB-6A9E-4E33-BF86-29F900D9571C}" destId="{C0E8D7B6-7C78-4F95-8569-8424827A1553}" srcOrd="1" destOrd="0" parTransId="{CAEDA3EB-B7A1-454C-89E0-61B8D8136428}" sibTransId="{E8BAA1D2-2599-444B-A743-4065BDE1621C}"/>
    <dgm:cxn modelId="{2DCBDA82-CBFC-449F-A4E2-2EC25638533B}" type="presOf" srcId="{D8A46C14-E82E-4C23-8071-754BC3225185}" destId="{3CDD184D-97E1-4D3E-AA64-973D81BFB726}" srcOrd="0" destOrd="0" presId="urn:microsoft.com/office/officeart/2005/8/layout/chevron2"/>
    <dgm:cxn modelId="{B5FD9F7A-8B8A-4F24-9B64-FB3F75A65444}" type="presOf" srcId="{FD5E8C0E-3CE2-416D-A7BB-D96F0E88EA0D}" destId="{9F20F714-68C8-4806-8FBF-58ADF4CA4EC8}" srcOrd="0" destOrd="0" presId="urn:microsoft.com/office/officeart/2005/8/layout/chevron2"/>
    <dgm:cxn modelId="{70F63317-B2D8-47C0-B9DC-FE04B9833FFF}" type="presOf" srcId="{0F0B7712-2581-460F-8871-646BF4B263AA}" destId="{D277D550-C016-40DE-8ACF-39466EC75D19}" srcOrd="0" destOrd="1" presId="urn:microsoft.com/office/officeart/2005/8/layout/chevron2"/>
    <dgm:cxn modelId="{F67C7F14-7394-4A73-8EF2-33DCF945D26E}" type="presOf" srcId="{7E59ABE3-8483-4836-A011-0DDB1F853DED}" destId="{F029065B-E9CE-4481-9173-95633BBA2F19}" srcOrd="0" destOrd="0" presId="urn:microsoft.com/office/officeart/2005/8/layout/chevron2"/>
    <dgm:cxn modelId="{E59065A6-62C3-42F1-944F-564A9AE2851C}" srcId="{D8A46C14-E82E-4C23-8071-754BC3225185}" destId="{11AE0367-3D31-48F3-AF2C-227D912282EF}" srcOrd="5" destOrd="0" parTransId="{598318CF-7A78-4E42-BB7C-05CD5B3D3DC9}" sibTransId="{B87FE2D3-9AEB-405B-BFE5-78F5750C299C}"/>
    <dgm:cxn modelId="{6F1FE13D-0C0C-431A-BBCA-CC23796BE868}" type="presOf" srcId="{C9D6B318-96F5-42D6-A52D-F8BE9F35AF42}" destId="{3032AC41-9C90-4E7F-BB7A-30894BDE53BE}" srcOrd="0" destOrd="1" presId="urn:microsoft.com/office/officeart/2005/8/layout/chevron2"/>
    <dgm:cxn modelId="{1B1D4844-87AE-4E1A-A861-0B4AE75D5AFC}" type="presOf" srcId="{712FA054-71D3-4AD6-B428-D7D285B344FB}" destId="{3032AC41-9C90-4E7F-BB7A-30894BDE53BE}" srcOrd="0" destOrd="0" presId="urn:microsoft.com/office/officeart/2005/8/layout/chevron2"/>
    <dgm:cxn modelId="{71C69742-7C8F-4C7E-BCAA-6C9236957617}" type="presOf" srcId="{0D21C8F1-11BC-4D00-AB9C-60133F878D40}" destId="{673A38C9-15EA-4A6A-9D24-404523CD90CA}" srcOrd="0" destOrd="0" presId="urn:microsoft.com/office/officeart/2005/8/layout/chevron2"/>
    <dgm:cxn modelId="{30590089-6715-4AB1-B7B2-3B25C2FF88EC}" srcId="{7E59ABE3-8483-4836-A011-0DDB1F853DED}" destId="{F8C08FF2-B3A6-478C-B52E-9EDFB4847A59}" srcOrd="0" destOrd="0" parTransId="{BE617FA2-0E58-44F3-9373-E18AF510A92F}" sibTransId="{DF63CCCE-2187-42BF-8DEF-4ACF12028EEF}"/>
    <dgm:cxn modelId="{72252B39-9616-4D6D-8964-8CF71083026E}" srcId="{FD5E8C0E-3CE2-416D-A7BB-D96F0E88EA0D}" destId="{5AFA4AB5-2D59-44F3-B7D4-25AEA35417CA}" srcOrd="0" destOrd="0" parTransId="{E103F4B3-4F5E-4D9D-9639-C90C0A8E0FA5}" sibTransId="{CDE71E99-A4D3-4685-91F2-FC52E9E8ED80}"/>
    <dgm:cxn modelId="{B552A30A-1F3C-43D4-B877-E9A195FCD5CA}" type="presOf" srcId="{BCBD943D-DE8E-4416-B2A9-22EA6F087B9D}" destId="{D277D550-C016-40DE-8ACF-39466EC75D19}" srcOrd="0" destOrd="0" presId="urn:microsoft.com/office/officeart/2005/8/layout/chevron2"/>
    <dgm:cxn modelId="{75335739-056A-4433-87B5-BF05CE136313}" srcId="{2BB72366-9D25-42D5-8981-0716A1929512}" destId="{712FA054-71D3-4AD6-B428-D7D285B344FB}" srcOrd="0" destOrd="0" parTransId="{B174E581-DD31-4902-B490-8C6AEDCC18DD}" sibTransId="{59C19F2B-7DEC-4C7D-86EA-E110D8658280}"/>
    <dgm:cxn modelId="{C8BE9819-1C2F-4C38-AD60-0084954439EF}" type="presParOf" srcId="{3CDD184D-97E1-4D3E-AA64-973D81BFB726}" destId="{9A81A80D-735B-4397-88EE-21E6E49BC0BB}" srcOrd="0" destOrd="0" presId="urn:microsoft.com/office/officeart/2005/8/layout/chevron2"/>
    <dgm:cxn modelId="{7A0F274B-8DA9-4398-A46B-431910296A9E}" type="presParOf" srcId="{9A81A80D-735B-4397-88EE-21E6E49BC0BB}" destId="{1F7F4F25-38E4-45A9-AFA4-71635488E473}" srcOrd="0" destOrd="0" presId="urn:microsoft.com/office/officeart/2005/8/layout/chevron2"/>
    <dgm:cxn modelId="{883D7C5E-03E8-4C09-82CA-90E5AD920C67}" type="presParOf" srcId="{9A81A80D-735B-4397-88EE-21E6E49BC0BB}" destId="{32B886B7-6954-49E1-8169-E35ED2C68892}" srcOrd="1" destOrd="0" presId="urn:microsoft.com/office/officeart/2005/8/layout/chevron2"/>
    <dgm:cxn modelId="{AFCBFD19-E2FC-4C7F-A81C-BB26F5AFB5CC}" type="presParOf" srcId="{3CDD184D-97E1-4D3E-AA64-973D81BFB726}" destId="{BA27A71D-1F2D-46D5-9553-2B09CA5CB4D9}" srcOrd="1" destOrd="0" presId="urn:microsoft.com/office/officeart/2005/8/layout/chevron2"/>
    <dgm:cxn modelId="{BC4E9A58-E5A1-4573-9BED-B0EE4BC46D80}" type="presParOf" srcId="{3CDD184D-97E1-4D3E-AA64-973D81BFB726}" destId="{3D3ADEF2-3154-4049-82D6-7C6E448B34AC}" srcOrd="2" destOrd="0" presId="urn:microsoft.com/office/officeart/2005/8/layout/chevron2"/>
    <dgm:cxn modelId="{691C4D3C-5AAD-4892-B7E0-14E675A49038}" type="presParOf" srcId="{3D3ADEF2-3154-4049-82D6-7C6E448B34AC}" destId="{3F31DBA4-F82E-4C64-A333-FB8A33238B2A}" srcOrd="0" destOrd="0" presId="urn:microsoft.com/office/officeart/2005/8/layout/chevron2"/>
    <dgm:cxn modelId="{FC740CB7-DED8-463C-8167-92E854E5267F}" type="presParOf" srcId="{3D3ADEF2-3154-4049-82D6-7C6E448B34AC}" destId="{3032AC41-9C90-4E7F-BB7A-30894BDE53BE}" srcOrd="1" destOrd="0" presId="urn:microsoft.com/office/officeart/2005/8/layout/chevron2"/>
    <dgm:cxn modelId="{B1B9EB31-28CA-4964-8272-7D5B7007FAD8}" type="presParOf" srcId="{3CDD184D-97E1-4D3E-AA64-973D81BFB726}" destId="{C08DBC56-981F-46FD-AA19-EE6C272FFFA1}" srcOrd="3" destOrd="0" presId="urn:microsoft.com/office/officeart/2005/8/layout/chevron2"/>
    <dgm:cxn modelId="{9B3EEB9D-6CE9-48B1-A39C-A1359F65701B}" type="presParOf" srcId="{3CDD184D-97E1-4D3E-AA64-973D81BFB726}" destId="{9AA67173-11C8-4BE9-A4D4-F5B3DA26E641}" srcOrd="4" destOrd="0" presId="urn:microsoft.com/office/officeart/2005/8/layout/chevron2"/>
    <dgm:cxn modelId="{22721C57-C306-4BD6-B32A-E1DAD729649C}" type="presParOf" srcId="{9AA67173-11C8-4BE9-A4D4-F5B3DA26E641}" destId="{673A38C9-15EA-4A6A-9D24-404523CD90CA}" srcOrd="0" destOrd="0" presId="urn:microsoft.com/office/officeart/2005/8/layout/chevron2"/>
    <dgm:cxn modelId="{1F30947A-89DB-4125-A059-3AC430310067}" type="presParOf" srcId="{9AA67173-11C8-4BE9-A4D4-F5B3DA26E641}" destId="{D73E6914-7C68-4121-A35C-D6CFB64F8591}" srcOrd="1" destOrd="0" presId="urn:microsoft.com/office/officeart/2005/8/layout/chevron2"/>
    <dgm:cxn modelId="{50869C54-7B40-448F-819C-9A087C48E6CE}" type="presParOf" srcId="{3CDD184D-97E1-4D3E-AA64-973D81BFB726}" destId="{7EA09672-0ACD-48F0-AF68-B5DB3DEA2928}" srcOrd="5" destOrd="0" presId="urn:microsoft.com/office/officeart/2005/8/layout/chevron2"/>
    <dgm:cxn modelId="{B43A734D-73C4-4ED9-8AF0-FCA676E9D36A}" type="presParOf" srcId="{3CDD184D-97E1-4D3E-AA64-973D81BFB726}" destId="{51A6C8EB-7D97-4736-83F3-E3B07DC513DF}" srcOrd="6" destOrd="0" presId="urn:microsoft.com/office/officeart/2005/8/layout/chevron2"/>
    <dgm:cxn modelId="{B25C2D5F-307F-46ED-9C9F-2EE569734741}" type="presParOf" srcId="{51A6C8EB-7D97-4736-83F3-E3B07DC513DF}" destId="{9F20F714-68C8-4806-8FBF-58ADF4CA4EC8}" srcOrd="0" destOrd="0" presId="urn:microsoft.com/office/officeart/2005/8/layout/chevron2"/>
    <dgm:cxn modelId="{00AC9483-2293-4C98-B18E-DABCEBF0E457}" type="presParOf" srcId="{51A6C8EB-7D97-4736-83F3-E3B07DC513DF}" destId="{65FD5661-DF49-4082-94BC-A8899044BA12}" srcOrd="1" destOrd="0" presId="urn:microsoft.com/office/officeart/2005/8/layout/chevron2"/>
    <dgm:cxn modelId="{CDAE4767-D90E-423D-A42E-D37633344347}" type="presParOf" srcId="{3CDD184D-97E1-4D3E-AA64-973D81BFB726}" destId="{C8522AE4-A9F4-4FB1-84F4-4AFDC34F39FD}" srcOrd="7" destOrd="0" presId="urn:microsoft.com/office/officeart/2005/8/layout/chevron2"/>
    <dgm:cxn modelId="{B2B764AC-7392-405B-A42B-2718277DACD6}" type="presParOf" srcId="{3CDD184D-97E1-4D3E-AA64-973D81BFB726}" destId="{114D3EB4-DDEB-4999-B796-3BED557F4509}" srcOrd="8" destOrd="0" presId="urn:microsoft.com/office/officeart/2005/8/layout/chevron2"/>
    <dgm:cxn modelId="{05370354-D6C9-4FB1-8A38-F21A68BA70DD}" type="presParOf" srcId="{114D3EB4-DDEB-4999-B796-3BED557F4509}" destId="{F029065B-E9CE-4481-9173-95633BBA2F19}" srcOrd="0" destOrd="0" presId="urn:microsoft.com/office/officeart/2005/8/layout/chevron2"/>
    <dgm:cxn modelId="{62953409-F2C3-4976-AC39-951ED5FB8B0C}" type="presParOf" srcId="{114D3EB4-DDEB-4999-B796-3BED557F4509}" destId="{5F750512-F21B-4A73-B1FC-3C5B9FD801EE}" srcOrd="1" destOrd="0" presId="urn:microsoft.com/office/officeart/2005/8/layout/chevron2"/>
    <dgm:cxn modelId="{6FBA919B-3DEC-40E8-9DF1-D910F54D5ED1}" type="presParOf" srcId="{3CDD184D-97E1-4D3E-AA64-973D81BFB726}" destId="{2E250AAF-0CAB-4372-9F55-490C4CAC8C72}" srcOrd="9" destOrd="0" presId="urn:microsoft.com/office/officeart/2005/8/layout/chevron2"/>
    <dgm:cxn modelId="{CA12D45F-F539-4598-8AFF-B6626306A48B}" type="presParOf" srcId="{3CDD184D-97E1-4D3E-AA64-973D81BFB726}" destId="{4BE0CF5E-C89C-4A36-90B7-FD298C558289}" srcOrd="10" destOrd="0" presId="urn:microsoft.com/office/officeart/2005/8/layout/chevron2"/>
    <dgm:cxn modelId="{17B54B0C-CEB8-4AF0-9F7B-1C0D9F6FA4CC}" type="presParOf" srcId="{4BE0CF5E-C89C-4A36-90B7-FD298C558289}" destId="{44885299-6047-4C8E-AB0F-4C1E3D6CE67F}" srcOrd="0" destOrd="0" presId="urn:microsoft.com/office/officeart/2005/8/layout/chevron2"/>
    <dgm:cxn modelId="{FF5E6DD4-4A9E-4F14-B09C-9121F1938B4D}" type="presParOf" srcId="{4BE0CF5E-C89C-4A36-90B7-FD298C558289}" destId="{D277D550-C016-40DE-8ACF-39466EC75D1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A46C14-E82E-4C23-8071-754BC322518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D7A26B-CE36-451E-B018-F2E83F922A09}">
      <dgm:prSet phldrT="[Text]"/>
      <dgm:spPr/>
      <dgm:t>
        <a:bodyPr/>
        <a:lstStyle/>
        <a:p>
          <a:r>
            <a:rPr lang="en-IN" dirty="0" smtClean="0"/>
            <a:t>KYC Document Type</a:t>
          </a:r>
          <a:endParaRPr lang="en-IN" dirty="0"/>
        </a:p>
      </dgm:t>
    </dgm:pt>
    <dgm:pt modelId="{F2C778EB-6A9E-4E33-BF86-29F900D9571C}">
      <dgm:prSet phldrT="[Text]"/>
      <dgm:spPr/>
      <dgm:t>
        <a:bodyPr/>
        <a:lstStyle/>
        <a:p>
          <a:r>
            <a:rPr lang="en-IN" dirty="0" smtClean="0"/>
            <a:t>1</a:t>
          </a:r>
          <a:endParaRPr lang="en-IN" dirty="0"/>
        </a:p>
      </dgm:t>
    </dgm:pt>
    <dgm:pt modelId="{42741332-693A-430E-A737-42DB13A76597}" type="sibTrans" cxnId="{BD0F5334-3867-4AAC-A1EC-8D65C547FECC}">
      <dgm:prSet/>
      <dgm:spPr/>
      <dgm:t>
        <a:bodyPr/>
        <a:lstStyle/>
        <a:p>
          <a:endParaRPr lang="en-IN"/>
        </a:p>
      </dgm:t>
    </dgm:pt>
    <dgm:pt modelId="{94825EE4-F6C6-41E9-8206-FA6FD411975D}" type="parTrans" cxnId="{BD0F5334-3867-4AAC-A1EC-8D65C547FECC}">
      <dgm:prSet/>
      <dgm:spPr/>
      <dgm:t>
        <a:bodyPr/>
        <a:lstStyle/>
        <a:p>
          <a:endParaRPr lang="en-IN"/>
        </a:p>
      </dgm:t>
    </dgm:pt>
    <dgm:pt modelId="{D810E810-9E57-4A6B-B15E-4D4BF854E8B6}" type="sibTrans" cxnId="{1A441B4E-7BA1-41C4-A745-6E89F72BE89E}">
      <dgm:prSet/>
      <dgm:spPr/>
      <dgm:t>
        <a:bodyPr/>
        <a:lstStyle/>
        <a:p>
          <a:endParaRPr lang="en-IN"/>
        </a:p>
      </dgm:t>
    </dgm:pt>
    <dgm:pt modelId="{1F721C8C-5A1D-4783-8060-9C761A969165}" type="parTrans" cxnId="{1A441B4E-7BA1-41C4-A745-6E89F72BE89E}">
      <dgm:prSet/>
      <dgm:spPr/>
      <dgm:t>
        <a:bodyPr/>
        <a:lstStyle/>
        <a:p>
          <a:endParaRPr lang="en-IN"/>
        </a:p>
      </dgm:t>
    </dgm:pt>
    <dgm:pt modelId="{58BCC733-6BE5-4EE3-AAC7-5867872FFFDA}">
      <dgm:prSet phldrT="[Text]"/>
      <dgm:spPr/>
      <dgm:t>
        <a:bodyPr/>
        <a:lstStyle/>
        <a:p>
          <a:r>
            <a:rPr lang="en-IN" dirty="0" smtClean="0"/>
            <a:t>KYC Document Number</a:t>
          </a:r>
          <a:endParaRPr lang="en-IN" dirty="0"/>
        </a:p>
      </dgm:t>
    </dgm:pt>
    <dgm:pt modelId="{7E6F4A6D-2F15-43B3-B572-90CFA92CF3CA}" type="parTrans" cxnId="{83108C92-2F40-47D8-A66A-BE430FE9CDFA}">
      <dgm:prSet/>
      <dgm:spPr/>
      <dgm:t>
        <a:bodyPr/>
        <a:lstStyle/>
        <a:p>
          <a:endParaRPr lang="en-IN"/>
        </a:p>
      </dgm:t>
    </dgm:pt>
    <dgm:pt modelId="{19622B95-7087-42F2-A35D-23F472E0CA3B}" type="sibTrans" cxnId="{83108C92-2F40-47D8-A66A-BE430FE9CDFA}">
      <dgm:prSet/>
      <dgm:spPr/>
      <dgm:t>
        <a:bodyPr/>
        <a:lstStyle/>
        <a:p>
          <a:endParaRPr lang="en-IN"/>
        </a:p>
      </dgm:t>
    </dgm:pt>
    <dgm:pt modelId="{AB7DEAAB-4157-45A7-B242-585BC06A1EF6}">
      <dgm:prSet phldrT="[Text]"/>
      <dgm:spPr/>
      <dgm:t>
        <a:bodyPr/>
        <a:lstStyle/>
        <a:p>
          <a:r>
            <a:rPr lang="en-IN" dirty="0" smtClean="0"/>
            <a:t>2</a:t>
          </a:r>
          <a:endParaRPr lang="en-IN" dirty="0"/>
        </a:p>
      </dgm:t>
    </dgm:pt>
    <dgm:pt modelId="{D80F1190-2962-4F48-85D0-485A7766321E}" type="parTrans" cxnId="{E9DE7F65-ECD1-45BE-A985-BB38054942FA}">
      <dgm:prSet/>
      <dgm:spPr/>
      <dgm:t>
        <a:bodyPr/>
        <a:lstStyle/>
        <a:p>
          <a:endParaRPr lang="en-IN"/>
        </a:p>
      </dgm:t>
    </dgm:pt>
    <dgm:pt modelId="{CA5C4900-49CE-4051-86A7-7752481C69AF}" type="sibTrans" cxnId="{E9DE7F65-ECD1-45BE-A985-BB38054942FA}">
      <dgm:prSet/>
      <dgm:spPr/>
      <dgm:t>
        <a:bodyPr/>
        <a:lstStyle/>
        <a:p>
          <a:endParaRPr lang="en-IN"/>
        </a:p>
      </dgm:t>
    </dgm:pt>
    <dgm:pt modelId="{7F9A50B5-8E50-4C79-BE06-8DEE932C266E}">
      <dgm:prSet phldrT="[Text]"/>
      <dgm:spPr/>
      <dgm:t>
        <a:bodyPr/>
        <a:lstStyle/>
        <a:p>
          <a:r>
            <a:rPr lang="en-IN" dirty="0" smtClean="0"/>
            <a:t>Name on The Account</a:t>
          </a:r>
          <a:endParaRPr lang="en-IN" dirty="0"/>
        </a:p>
      </dgm:t>
    </dgm:pt>
    <dgm:pt modelId="{342C466C-E56A-4EE3-8918-8725172B68FC}" type="parTrans" cxnId="{CDD986DF-9BA5-4AC7-933A-938192CD2900}">
      <dgm:prSet/>
      <dgm:spPr/>
      <dgm:t>
        <a:bodyPr/>
        <a:lstStyle/>
        <a:p>
          <a:endParaRPr lang="en-IN"/>
        </a:p>
      </dgm:t>
    </dgm:pt>
    <dgm:pt modelId="{5C41C1A7-A3D3-45AA-A703-76893B9954DF}" type="sibTrans" cxnId="{CDD986DF-9BA5-4AC7-933A-938192CD2900}">
      <dgm:prSet/>
      <dgm:spPr/>
      <dgm:t>
        <a:bodyPr/>
        <a:lstStyle/>
        <a:p>
          <a:endParaRPr lang="en-IN"/>
        </a:p>
      </dgm:t>
    </dgm:pt>
    <dgm:pt modelId="{6B81BD34-4A0A-42F4-88F9-F3660CE6601C}">
      <dgm:prSet phldrT="[Text]"/>
      <dgm:spPr/>
      <dgm:t>
        <a:bodyPr/>
        <a:lstStyle/>
        <a:p>
          <a:r>
            <a:rPr lang="en-IN" dirty="0" smtClean="0"/>
            <a:t>Account No.</a:t>
          </a:r>
          <a:endParaRPr lang="en-IN" dirty="0"/>
        </a:p>
      </dgm:t>
    </dgm:pt>
    <dgm:pt modelId="{282B6D65-15E6-4EDE-A9B1-74764FA1CC00}" type="parTrans" cxnId="{549894DE-F818-4752-B20C-6E488609FA84}">
      <dgm:prSet/>
      <dgm:spPr/>
      <dgm:t>
        <a:bodyPr/>
        <a:lstStyle/>
        <a:p>
          <a:endParaRPr lang="en-IN"/>
        </a:p>
      </dgm:t>
    </dgm:pt>
    <dgm:pt modelId="{AF6B7345-051E-4F48-81F1-083C656582F5}" type="sibTrans" cxnId="{549894DE-F818-4752-B20C-6E488609FA84}">
      <dgm:prSet/>
      <dgm:spPr/>
      <dgm:t>
        <a:bodyPr/>
        <a:lstStyle/>
        <a:p>
          <a:endParaRPr lang="en-IN"/>
        </a:p>
      </dgm:t>
    </dgm:pt>
    <dgm:pt modelId="{554E89DA-B5E2-4018-AB6B-2F17621038E3}">
      <dgm:prSet phldrT="[Text]"/>
      <dgm:spPr/>
      <dgm:t>
        <a:bodyPr/>
        <a:lstStyle/>
        <a:p>
          <a:r>
            <a:rPr lang="en-IN" dirty="0" smtClean="0"/>
            <a:t>3</a:t>
          </a:r>
          <a:endParaRPr lang="en-IN" dirty="0"/>
        </a:p>
      </dgm:t>
    </dgm:pt>
    <dgm:pt modelId="{10B08356-73C2-4DA7-B6F2-21B42B24E60A}" type="parTrans" cxnId="{FC0AB178-189B-4B04-A749-A45077F32EA2}">
      <dgm:prSet/>
      <dgm:spPr/>
      <dgm:t>
        <a:bodyPr/>
        <a:lstStyle/>
        <a:p>
          <a:endParaRPr lang="en-IN"/>
        </a:p>
      </dgm:t>
    </dgm:pt>
    <dgm:pt modelId="{0844124C-68DA-45A3-844D-EA864C63B5DA}" type="sibTrans" cxnId="{FC0AB178-189B-4B04-A749-A45077F32EA2}">
      <dgm:prSet/>
      <dgm:spPr/>
      <dgm:t>
        <a:bodyPr/>
        <a:lstStyle/>
        <a:p>
          <a:endParaRPr lang="en-IN"/>
        </a:p>
      </dgm:t>
    </dgm:pt>
    <dgm:pt modelId="{0577FB74-F7AF-4A66-877F-04572855BC42}">
      <dgm:prSet phldrT="[Text]"/>
      <dgm:spPr/>
      <dgm:t>
        <a:bodyPr/>
        <a:lstStyle/>
        <a:p>
          <a:r>
            <a:rPr lang="en-IN" dirty="0" smtClean="0"/>
            <a:t>Bank Name</a:t>
          </a:r>
          <a:endParaRPr lang="en-IN" dirty="0"/>
        </a:p>
      </dgm:t>
    </dgm:pt>
    <dgm:pt modelId="{07A0D34B-23C7-4202-A15A-84BE36571E63}" type="parTrans" cxnId="{D2342EA2-71C3-432A-A60F-E1A87375D5A0}">
      <dgm:prSet/>
      <dgm:spPr/>
      <dgm:t>
        <a:bodyPr/>
        <a:lstStyle/>
        <a:p>
          <a:endParaRPr lang="en-IN"/>
        </a:p>
      </dgm:t>
    </dgm:pt>
    <dgm:pt modelId="{504829D4-940D-41F0-A215-FFE5ECA8C4E9}" type="sibTrans" cxnId="{D2342EA2-71C3-432A-A60F-E1A87375D5A0}">
      <dgm:prSet/>
      <dgm:spPr/>
      <dgm:t>
        <a:bodyPr/>
        <a:lstStyle/>
        <a:p>
          <a:endParaRPr lang="en-IN"/>
        </a:p>
      </dgm:t>
    </dgm:pt>
    <dgm:pt modelId="{6CC4F580-BBEE-4F52-86DF-C545531DFCE9}">
      <dgm:prSet phldrT="[Text]"/>
      <dgm:spPr/>
      <dgm:t>
        <a:bodyPr/>
        <a:lstStyle/>
        <a:p>
          <a:r>
            <a:rPr lang="en-IN" dirty="0" smtClean="0"/>
            <a:t>Branch</a:t>
          </a:r>
          <a:endParaRPr lang="en-IN" dirty="0"/>
        </a:p>
      </dgm:t>
    </dgm:pt>
    <dgm:pt modelId="{1C456E36-F533-474B-80AB-68093E6A4A1C}" type="parTrans" cxnId="{72A89F67-5632-4DFA-8DE7-191078AD1979}">
      <dgm:prSet/>
      <dgm:spPr/>
      <dgm:t>
        <a:bodyPr/>
        <a:lstStyle/>
        <a:p>
          <a:endParaRPr lang="en-IN"/>
        </a:p>
      </dgm:t>
    </dgm:pt>
    <dgm:pt modelId="{E7C28BF9-21D7-4C82-958F-98F73BB116A6}" type="sibTrans" cxnId="{72A89F67-5632-4DFA-8DE7-191078AD1979}">
      <dgm:prSet/>
      <dgm:spPr/>
      <dgm:t>
        <a:bodyPr/>
        <a:lstStyle/>
        <a:p>
          <a:endParaRPr lang="en-IN"/>
        </a:p>
      </dgm:t>
    </dgm:pt>
    <dgm:pt modelId="{44F02268-73BD-43F1-B7DC-7A164AA437BB}">
      <dgm:prSet phldrT="[Text]"/>
      <dgm:spPr/>
      <dgm:t>
        <a:bodyPr/>
        <a:lstStyle/>
        <a:p>
          <a:r>
            <a:rPr lang="en-IN" dirty="0" smtClean="0"/>
            <a:t>2</a:t>
          </a:r>
          <a:endParaRPr lang="en-IN" dirty="0"/>
        </a:p>
      </dgm:t>
    </dgm:pt>
    <dgm:pt modelId="{282B9895-2193-4A91-ADA9-AA5A03AFC2F4}" type="parTrans" cxnId="{74EDEE69-9B50-4A2C-9FA7-C18C7BE6EB00}">
      <dgm:prSet/>
      <dgm:spPr/>
      <dgm:t>
        <a:bodyPr/>
        <a:lstStyle/>
        <a:p>
          <a:endParaRPr lang="en-IN"/>
        </a:p>
      </dgm:t>
    </dgm:pt>
    <dgm:pt modelId="{4009E939-D014-41D3-B292-48410C950699}" type="sibTrans" cxnId="{74EDEE69-9B50-4A2C-9FA7-C18C7BE6EB00}">
      <dgm:prSet/>
      <dgm:spPr/>
      <dgm:t>
        <a:bodyPr/>
        <a:lstStyle/>
        <a:p>
          <a:endParaRPr lang="en-IN"/>
        </a:p>
      </dgm:t>
    </dgm:pt>
    <dgm:pt modelId="{EBAB2050-57AC-45BD-B351-FA83FCBB2661}">
      <dgm:prSet phldrT="[Text]"/>
      <dgm:spPr/>
      <dgm:t>
        <a:bodyPr/>
        <a:lstStyle/>
        <a:p>
          <a:r>
            <a:rPr lang="en-IN" dirty="0" smtClean="0"/>
            <a:t>Wages</a:t>
          </a:r>
          <a:endParaRPr lang="en-IN" dirty="0"/>
        </a:p>
      </dgm:t>
    </dgm:pt>
    <dgm:pt modelId="{54952833-5107-4665-9DC3-CCEEB9374656}" type="parTrans" cxnId="{6A61D0DC-067F-47D7-9A35-80B13396E3D2}">
      <dgm:prSet/>
      <dgm:spPr/>
      <dgm:t>
        <a:bodyPr/>
        <a:lstStyle/>
        <a:p>
          <a:endParaRPr lang="en-IN"/>
        </a:p>
      </dgm:t>
    </dgm:pt>
    <dgm:pt modelId="{F66AC313-4F30-4E25-8FB8-5144C7EE1565}" type="sibTrans" cxnId="{6A61D0DC-067F-47D7-9A35-80B13396E3D2}">
      <dgm:prSet/>
      <dgm:spPr/>
      <dgm:t>
        <a:bodyPr/>
        <a:lstStyle/>
        <a:p>
          <a:endParaRPr lang="en-IN"/>
        </a:p>
      </dgm:t>
    </dgm:pt>
    <dgm:pt modelId="{9E1873C2-157F-4A6F-8591-16D64B6D38A2}">
      <dgm:prSet phldrT="[Text]"/>
      <dgm:spPr/>
      <dgm:t>
        <a:bodyPr/>
        <a:lstStyle/>
        <a:p>
          <a:r>
            <a:rPr lang="en-IN" dirty="0" smtClean="0"/>
            <a:t>Cycle – Drop Down – Daily / Monthly</a:t>
          </a:r>
          <a:endParaRPr lang="en-IN" dirty="0"/>
        </a:p>
      </dgm:t>
    </dgm:pt>
    <dgm:pt modelId="{7C2EB34F-9C8B-476D-9D4B-2A6D1A4667EA}" type="parTrans" cxnId="{3B5107E4-C52A-49EA-B2E6-2D12D3B1536B}">
      <dgm:prSet/>
      <dgm:spPr/>
      <dgm:t>
        <a:bodyPr/>
        <a:lstStyle/>
        <a:p>
          <a:endParaRPr lang="en-IN"/>
        </a:p>
      </dgm:t>
    </dgm:pt>
    <dgm:pt modelId="{DDE2DE97-A350-4659-B855-CEB89B51F4CD}" type="sibTrans" cxnId="{3B5107E4-C52A-49EA-B2E6-2D12D3B1536B}">
      <dgm:prSet/>
      <dgm:spPr/>
      <dgm:t>
        <a:bodyPr/>
        <a:lstStyle/>
        <a:p>
          <a:endParaRPr lang="en-IN"/>
        </a:p>
      </dgm:t>
    </dgm:pt>
    <dgm:pt modelId="{3CDD184D-97E1-4D3E-AA64-973D81BFB726}" type="pres">
      <dgm:prSet presAssocID="{D8A46C14-E82E-4C23-8071-754BC322518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A81A80D-735B-4397-88EE-21E6E49BC0BB}" type="pres">
      <dgm:prSet presAssocID="{F2C778EB-6A9E-4E33-BF86-29F900D9571C}" presName="composite" presStyleCnt="0"/>
      <dgm:spPr/>
    </dgm:pt>
    <dgm:pt modelId="{1F7F4F25-38E4-45A9-AFA4-71635488E473}" type="pres">
      <dgm:prSet presAssocID="{F2C778EB-6A9E-4E33-BF86-29F900D9571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B886B7-6954-49E1-8169-E35ED2C68892}" type="pres">
      <dgm:prSet presAssocID="{F2C778EB-6A9E-4E33-BF86-29F900D9571C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27A71D-1F2D-46D5-9553-2B09CA5CB4D9}" type="pres">
      <dgm:prSet presAssocID="{42741332-693A-430E-A737-42DB13A76597}" presName="sp" presStyleCnt="0"/>
      <dgm:spPr/>
    </dgm:pt>
    <dgm:pt modelId="{91C5E31B-0E97-4499-86F5-93B9269CCDD9}" type="pres">
      <dgm:prSet presAssocID="{44F02268-73BD-43F1-B7DC-7A164AA437BB}" presName="composite" presStyleCnt="0"/>
      <dgm:spPr/>
    </dgm:pt>
    <dgm:pt modelId="{2602F930-D1DF-45C6-9B1E-6C4791410FE1}" type="pres">
      <dgm:prSet presAssocID="{44F02268-73BD-43F1-B7DC-7A164AA437BB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B7FE6F-553B-49DC-944F-3FA4A31E4ED2}" type="pres">
      <dgm:prSet presAssocID="{44F02268-73BD-43F1-B7DC-7A164AA437BB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4DFD4F8-0728-4EA9-8646-10F7307F7953}" type="pres">
      <dgm:prSet presAssocID="{4009E939-D014-41D3-B292-48410C950699}" presName="sp" presStyleCnt="0"/>
      <dgm:spPr/>
    </dgm:pt>
    <dgm:pt modelId="{1946AC70-3C89-4BE7-BBEB-3B5777FDC336}" type="pres">
      <dgm:prSet presAssocID="{AB7DEAAB-4157-45A7-B242-585BC06A1EF6}" presName="composite" presStyleCnt="0"/>
      <dgm:spPr/>
    </dgm:pt>
    <dgm:pt modelId="{EECD1F30-B26D-4980-9531-99E9C5C0329E}" type="pres">
      <dgm:prSet presAssocID="{AB7DEAAB-4157-45A7-B242-585BC06A1EF6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B59405-21C9-4AC3-9604-0FA59AB94A24}" type="pres">
      <dgm:prSet presAssocID="{AB7DEAAB-4157-45A7-B242-585BC06A1EF6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B448230-F03D-42CF-AD01-22227303EDA6}" type="pres">
      <dgm:prSet presAssocID="{CA5C4900-49CE-4051-86A7-7752481C69AF}" presName="sp" presStyleCnt="0"/>
      <dgm:spPr/>
    </dgm:pt>
    <dgm:pt modelId="{909B7DBF-CA74-4258-8C4E-56192CA46CFC}" type="pres">
      <dgm:prSet presAssocID="{554E89DA-B5E2-4018-AB6B-2F17621038E3}" presName="composite" presStyleCnt="0"/>
      <dgm:spPr/>
    </dgm:pt>
    <dgm:pt modelId="{B05CF44C-6369-45F7-9B12-1F8D8671F970}" type="pres">
      <dgm:prSet presAssocID="{554E89DA-B5E2-4018-AB6B-2F17621038E3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0FC2743-1FC0-47D0-BD18-19AFFEB3DCBD}" type="pres">
      <dgm:prSet presAssocID="{554E89DA-B5E2-4018-AB6B-2F17621038E3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D0F5334-3867-4AAC-A1EC-8D65C547FECC}" srcId="{D8A46C14-E82E-4C23-8071-754BC3225185}" destId="{F2C778EB-6A9E-4E33-BF86-29F900D9571C}" srcOrd="0" destOrd="0" parTransId="{94825EE4-F6C6-41E9-8206-FA6FD411975D}" sibTransId="{42741332-693A-430E-A737-42DB13A76597}"/>
    <dgm:cxn modelId="{AE63E9FF-BCFD-4EED-946B-81B4A020C348}" type="presOf" srcId="{58BCC733-6BE5-4EE3-AAC7-5867872FFFDA}" destId="{32B886B7-6954-49E1-8169-E35ED2C68892}" srcOrd="0" destOrd="1" presId="urn:microsoft.com/office/officeart/2005/8/layout/chevron2"/>
    <dgm:cxn modelId="{E9DE7F65-ECD1-45BE-A985-BB38054942FA}" srcId="{D8A46C14-E82E-4C23-8071-754BC3225185}" destId="{AB7DEAAB-4157-45A7-B242-585BC06A1EF6}" srcOrd="2" destOrd="0" parTransId="{D80F1190-2962-4F48-85D0-485A7766321E}" sibTransId="{CA5C4900-49CE-4051-86A7-7752481C69AF}"/>
    <dgm:cxn modelId="{3B5107E4-C52A-49EA-B2E6-2D12D3B1536B}" srcId="{44F02268-73BD-43F1-B7DC-7A164AA437BB}" destId="{9E1873C2-157F-4A6F-8591-16D64B6D38A2}" srcOrd="1" destOrd="0" parTransId="{7C2EB34F-9C8B-476D-9D4B-2A6D1A4667EA}" sibTransId="{DDE2DE97-A350-4659-B855-CEB89B51F4CD}"/>
    <dgm:cxn modelId="{5CA461A2-1E72-4297-8040-81505F94F629}" type="presOf" srcId="{AB7DEAAB-4157-45A7-B242-585BC06A1EF6}" destId="{EECD1F30-B26D-4980-9531-99E9C5C0329E}" srcOrd="0" destOrd="0" presId="urn:microsoft.com/office/officeart/2005/8/layout/chevron2"/>
    <dgm:cxn modelId="{FC0AB178-189B-4B04-A749-A45077F32EA2}" srcId="{D8A46C14-E82E-4C23-8071-754BC3225185}" destId="{554E89DA-B5E2-4018-AB6B-2F17621038E3}" srcOrd="3" destOrd="0" parTransId="{10B08356-73C2-4DA7-B6F2-21B42B24E60A}" sibTransId="{0844124C-68DA-45A3-844D-EA864C63B5DA}"/>
    <dgm:cxn modelId="{E397D63B-95E6-4CC8-8795-DC48DF362BCF}" type="presOf" srcId="{9E1873C2-157F-4A6F-8591-16D64B6D38A2}" destId="{50B7FE6F-553B-49DC-944F-3FA4A31E4ED2}" srcOrd="0" destOrd="1" presId="urn:microsoft.com/office/officeart/2005/8/layout/chevron2"/>
    <dgm:cxn modelId="{06E64E63-8758-4EAB-A168-8C64024D6F10}" type="presOf" srcId="{554E89DA-B5E2-4018-AB6B-2F17621038E3}" destId="{B05CF44C-6369-45F7-9B12-1F8D8671F970}" srcOrd="0" destOrd="0" presId="urn:microsoft.com/office/officeart/2005/8/layout/chevron2"/>
    <dgm:cxn modelId="{7CD93C23-E8B6-4FFA-990E-157721D22181}" type="presOf" srcId="{0577FB74-F7AF-4A66-877F-04572855BC42}" destId="{B0FC2743-1FC0-47D0-BD18-19AFFEB3DCBD}" srcOrd="0" destOrd="0" presId="urn:microsoft.com/office/officeart/2005/8/layout/chevron2"/>
    <dgm:cxn modelId="{74EDEE69-9B50-4A2C-9FA7-C18C7BE6EB00}" srcId="{D8A46C14-E82E-4C23-8071-754BC3225185}" destId="{44F02268-73BD-43F1-B7DC-7A164AA437BB}" srcOrd="1" destOrd="0" parTransId="{282B9895-2193-4A91-ADA9-AA5A03AFC2F4}" sibTransId="{4009E939-D014-41D3-B292-48410C950699}"/>
    <dgm:cxn modelId="{7B8B3281-B772-457F-B721-A4506B8E35D7}" type="presOf" srcId="{F2C778EB-6A9E-4E33-BF86-29F900D9571C}" destId="{1F7F4F25-38E4-45A9-AFA4-71635488E473}" srcOrd="0" destOrd="0" presId="urn:microsoft.com/office/officeart/2005/8/layout/chevron2"/>
    <dgm:cxn modelId="{83108C92-2F40-47D8-A66A-BE430FE9CDFA}" srcId="{F2C778EB-6A9E-4E33-BF86-29F900D9571C}" destId="{58BCC733-6BE5-4EE3-AAC7-5867872FFFDA}" srcOrd="1" destOrd="0" parTransId="{7E6F4A6D-2F15-43B3-B572-90CFA92CF3CA}" sibTransId="{19622B95-7087-42F2-A35D-23F472E0CA3B}"/>
    <dgm:cxn modelId="{1A441B4E-7BA1-41C4-A745-6E89F72BE89E}" srcId="{F2C778EB-6A9E-4E33-BF86-29F900D9571C}" destId="{EDD7A26B-CE36-451E-B018-F2E83F922A09}" srcOrd="0" destOrd="0" parTransId="{1F721C8C-5A1D-4783-8060-9C761A969165}" sibTransId="{D810E810-9E57-4A6B-B15E-4D4BF854E8B6}"/>
    <dgm:cxn modelId="{286F1AF7-E095-493B-976E-F70480348FCA}" type="presOf" srcId="{44F02268-73BD-43F1-B7DC-7A164AA437BB}" destId="{2602F930-D1DF-45C6-9B1E-6C4791410FE1}" srcOrd="0" destOrd="0" presId="urn:microsoft.com/office/officeart/2005/8/layout/chevron2"/>
    <dgm:cxn modelId="{4784E3FC-C91D-41A6-9F91-B8BF6CAFF1F3}" type="presOf" srcId="{6CC4F580-BBEE-4F52-86DF-C545531DFCE9}" destId="{B0FC2743-1FC0-47D0-BD18-19AFFEB3DCBD}" srcOrd="0" destOrd="1" presId="urn:microsoft.com/office/officeart/2005/8/layout/chevron2"/>
    <dgm:cxn modelId="{06F7A4D9-0134-472E-A91F-7DA24D60F798}" type="presOf" srcId="{6B81BD34-4A0A-42F4-88F9-F3660CE6601C}" destId="{5EB59405-21C9-4AC3-9604-0FA59AB94A24}" srcOrd="0" destOrd="1" presId="urn:microsoft.com/office/officeart/2005/8/layout/chevron2"/>
    <dgm:cxn modelId="{6A61D0DC-067F-47D7-9A35-80B13396E3D2}" srcId="{44F02268-73BD-43F1-B7DC-7A164AA437BB}" destId="{EBAB2050-57AC-45BD-B351-FA83FCBB2661}" srcOrd="0" destOrd="0" parTransId="{54952833-5107-4665-9DC3-CCEEB9374656}" sibTransId="{F66AC313-4F30-4E25-8FB8-5144C7EE1565}"/>
    <dgm:cxn modelId="{F139A1D5-E933-4897-A87E-840880DF3256}" type="presOf" srcId="{EBAB2050-57AC-45BD-B351-FA83FCBB2661}" destId="{50B7FE6F-553B-49DC-944F-3FA4A31E4ED2}" srcOrd="0" destOrd="0" presId="urn:microsoft.com/office/officeart/2005/8/layout/chevron2"/>
    <dgm:cxn modelId="{549894DE-F818-4752-B20C-6E488609FA84}" srcId="{AB7DEAAB-4157-45A7-B242-585BC06A1EF6}" destId="{6B81BD34-4A0A-42F4-88F9-F3660CE6601C}" srcOrd="1" destOrd="0" parTransId="{282B6D65-15E6-4EDE-A9B1-74764FA1CC00}" sibTransId="{AF6B7345-051E-4F48-81F1-083C656582F5}"/>
    <dgm:cxn modelId="{88EF5ADC-C5FD-4DD5-A456-1BAE2C58E1ED}" type="presOf" srcId="{D8A46C14-E82E-4C23-8071-754BC3225185}" destId="{3CDD184D-97E1-4D3E-AA64-973D81BFB726}" srcOrd="0" destOrd="0" presId="urn:microsoft.com/office/officeart/2005/8/layout/chevron2"/>
    <dgm:cxn modelId="{459D8F11-40AC-4172-836A-88A5AB15E88A}" type="presOf" srcId="{7F9A50B5-8E50-4C79-BE06-8DEE932C266E}" destId="{5EB59405-21C9-4AC3-9604-0FA59AB94A24}" srcOrd="0" destOrd="0" presId="urn:microsoft.com/office/officeart/2005/8/layout/chevron2"/>
    <dgm:cxn modelId="{D2342EA2-71C3-432A-A60F-E1A87375D5A0}" srcId="{554E89DA-B5E2-4018-AB6B-2F17621038E3}" destId="{0577FB74-F7AF-4A66-877F-04572855BC42}" srcOrd="0" destOrd="0" parTransId="{07A0D34B-23C7-4202-A15A-84BE36571E63}" sibTransId="{504829D4-940D-41F0-A215-FFE5ECA8C4E9}"/>
    <dgm:cxn modelId="{CDD986DF-9BA5-4AC7-933A-938192CD2900}" srcId="{AB7DEAAB-4157-45A7-B242-585BC06A1EF6}" destId="{7F9A50B5-8E50-4C79-BE06-8DEE932C266E}" srcOrd="0" destOrd="0" parTransId="{342C466C-E56A-4EE3-8918-8725172B68FC}" sibTransId="{5C41C1A7-A3D3-45AA-A703-76893B9954DF}"/>
    <dgm:cxn modelId="{FA0B0292-95EC-4C5B-9B24-6B8BFC95383F}" type="presOf" srcId="{EDD7A26B-CE36-451E-B018-F2E83F922A09}" destId="{32B886B7-6954-49E1-8169-E35ED2C68892}" srcOrd="0" destOrd="0" presId="urn:microsoft.com/office/officeart/2005/8/layout/chevron2"/>
    <dgm:cxn modelId="{72A89F67-5632-4DFA-8DE7-191078AD1979}" srcId="{554E89DA-B5E2-4018-AB6B-2F17621038E3}" destId="{6CC4F580-BBEE-4F52-86DF-C545531DFCE9}" srcOrd="1" destOrd="0" parTransId="{1C456E36-F533-474B-80AB-68093E6A4A1C}" sibTransId="{E7C28BF9-21D7-4C82-958F-98F73BB116A6}"/>
    <dgm:cxn modelId="{14C5B590-0B0A-4737-8D15-A3AA6C8BFF98}" type="presParOf" srcId="{3CDD184D-97E1-4D3E-AA64-973D81BFB726}" destId="{9A81A80D-735B-4397-88EE-21E6E49BC0BB}" srcOrd="0" destOrd="0" presId="urn:microsoft.com/office/officeart/2005/8/layout/chevron2"/>
    <dgm:cxn modelId="{A04270F8-CD60-4E72-B4F0-2E614AE14658}" type="presParOf" srcId="{9A81A80D-735B-4397-88EE-21E6E49BC0BB}" destId="{1F7F4F25-38E4-45A9-AFA4-71635488E473}" srcOrd="0" destOrd="0" presId="urn:microsoft.com/office/officeart/2005/8/layout/chevron2"/>
    <dgm:cxn modelId="{D1A3EB10-A9B2-4618-889E-BDA242D8B67C}" type="presParOf" srcId="{9A81A80D-735B-4397-88EE-21E6E49BC0BB}" destId="{32B886B7-6954-49E1-8169-E35ED2C68892}" srcOrd="1" destOrd="0" presId="urn:microsoft.com/office/officeart/2005/8/layout/chevron2"/>
    <dgm:cxn modelId="{E82FC1A7-900C-4B44-BD03-56E586CA5F91}" type="presParOf" srcId="{3CDD184D-97E1-4D3E-AA64-973D81BFB726}" destId="{BA27A71D-1F2D-46D5-9553-2B09CA5CB4D9}" srcOrd="1" destOrd="0" presId="urn:microsoft.com/office/officeart/2005/8/layout/chevron2"/>
    <dgm:cxn modelId="{1E8A711F-0886-4E7A-AB42-1FEBDE55BC2B}" type="presParOf" srcId="{3CDD184D-97E1-4D3E-AA64-973D81BFB726}" destId="{91C5E31B-0E97-4499-86F5-93B9269CCDD9}" srcOrd="2" destOrd="0" presId="urn:microsoft.com/office/officeart/2005/8/layout/chevron2"/>
    <dgm:cxn modelId="{40C2B768-DEBD-438F-AE69-369F9ED57280}" type="presParOf" srcId="{91C5E31B-0E97-4499-86F5-93B9269CCDD9}" destId="{2602F930-D1DF-45C6-9B1E-6C4791410FE1}" srcOrd="0" destOrd="0" presId="urn:microsoft.com/office/officeart/2005/8/layout/chevron2"/>
    <dgm:cxn modelId="{C24FE555-D230-418F-AEA4-615A67EFB936}" type="presParOf" srcId="{91C5E31B-0E97-4499-86F5-93B9269CCDD9}" destId="{50B7FE6F-553B-49DC-944F-3FA4A31E4ED2}" srcOrd="1" destOrd="0" presId="urn:microsoft.com/office/officeart/2005/8/layout/chevron2"/>
    <dgm:cxn modelId="{E79D6CEE-466B-4033-9465-5F86C16D2D0C}" type="presParOf" srcId="{3CDD184D-97E1-4D3E-AA64-973D81BFB726}" destId="{C4DFD4F8-0728-4EA9-8646-10F7307F7953}" srcOrd="3" destOrd="0" presId="urn:microsoft.com/office/officeart/2005/8/layout/chevron2"/>
    <dgm:cxn modelId="{F9450920-2970-4D72-B6FB-0416DF13121D}" type="presParOf" srcId="{3CDD184D-97E1-4D3E-AA64-973D81BFB726}" destId="{1946AC70-3C89-4BE7-BBEB-3B5777FDC336}" srcOrd="4" destOrd="0" presId="urn:microsoft.com/office/officeart/2005/8/layout/chevron2"/>
    <dgm:cxn modelId="{E93D4734-8D2A-4551-BC97-86985FDCD02D}" type="presParOf" srcId="{1946AC70-3C89-4BE7-BBEB-3B5777FDC336}" destId="{EECD1F30-B26D-4980-9531-99E9C5C0329E}" srcOrd="0" destOrd="0" presId="urn:microsoft.com/office/officeart/2005/8/layout/chevron2"/>
    <dgm:cxn modelId="{457F030C-86C1-446D-AB94-2AE9763386C9}" type="presParOf" srcId="{1946AC70-3C89-4BE7-BBEB-3B5777FDC336}" destId="{5EB59405-21C9-4AC3-9604-0FA59AB94A24}" srcOrd="1" destOrd="0" presId="urn:microsoft.com/office/officeart/2005/8/layout/chevron2"/>
    <dgm:cxn modelId="{34242364-FE9A-4011-8D1E-4D7134456F95}" type="presParOf" srcId="{3CDD184D-97E1-4D3E-AA64-973D81BFB726}" destId="{CB448230-F03D-42CF-AD01-22227303EDA6}" srcOrd="5" destOrd="0" presId="urn:microsoft.com/office/officeart/2005/8/layout/chevron2"/>
    <dgm:cxn modelId="{434AF8A8-28F8-4ED7-8D37-0AA514526AFC}" type="presParOf" srcId="{3CDD184D-97E1-4D3E-AA64-973D81BFB726}" destId="{909B7DBF-CA74-4258-8C4E-56192CA46CFC}" srcOrd="6" destOrd="0" presId="urn:microsoft.com/office/officeart/2005/8/layout/chevron2"/>
    <dgm:cxn modelId="{8C781336-CC40-4F50-AD89-477A1BF4B16E}" type="presParOf" srcId="{909B7DBF-CA74-4258-8C4E-56192CA46CFC}" destId="{B05CF44C-6369-45F7-9B12-1F8D8671F970}" srcOrd="0" destOrd="0" presId="urn:microsoft.com/office/officeart/2005/8/layout/chevron2"/>
    <dgm:cxn modelId="{8D246AA7-B2A2-4378-AE8C-73B07A924F5D}" type="presParOf" srcId="{909B7DBF-CA74-4258-8C4E-56192CA46CFC}" destId="{B0FC2743-1FC0-47D0-BD18-19AFFEB3DCB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39B33-9AB0-4F79-BC8C-DA70201CEB61}">
      <dsp:nvSpPr>
        <dsp:cNvPr id="0" name=""/>
        <dsp:cNvSpPr/>
      </dsp:nvSpPr>
      <dsp:spPr>
        <a:xfrm>
          <a:off x="0" y="0"/>
          <a:ext cx="6096000" cy="3404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HUL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err="1" smtClean="0"/>
            <a:t>HomE</a:t>
          </a:r>
          <a:r>
            <a:rPr lang="en-IN" sz="2800" kern="1200" dirty="0" smtClean="0"/>
            <a:t> 2 </a:t>
          </a:r>
          <a:r>
            <a:rPr lang="en-IN" sz="2800" kern="1200" dirty="0" err="1" smtClean="0"/>
            <a:t>HomE</a:t>
          </a:r>
          <a:endParaRPr lang="en-IN" sz="2800" kern="1200" dirty="0"/>
        </a:p>
      </dsp:txBody>
      <dsp:txXfrm>
        <a:off x="0" y="1361836"/>
        <a:ext cx="6096000" cy="1361836"/>
      </dsp:txXfrm>
    </dsp:sp>
    <dsp:sp modelId="{C3F1972D-F7B2-49DB-9C81-1F1D3A93FF36}">
      <dsp:nvSpPr>
        <dsp:cNvPr id="0" name=""/>
        <dsp:cNvSpPr/>
      </dsp:nvSpPr>
      <dsp:spPr>
        <a:xfrm>
          <a:off x="2454220" y="204275"/>
          <a:ext cx="1133729" cy="1133729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799C6-324B-47AD-B789-15FAE1D63584}">
      <dsp:nvSpPr>
        <dsp:cNvPr id="0" name=""/>
        <dsp:cNvSpPr/>
      </dsp:nvSpPr>
      <dsp:spPr>
        <a:xfrm>
          <a:off x="243839" y="2723673"/>
          <a:ext cx="5608320" cy="51068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F4F25-38E4-45A9-AFA4-71635488E473}">
      <dsp:nvSpPr>
        <dsp:cNvPr id="0" name=""/>
        <dsp:cNvSpPr/>
      </dsp:nvSpPr>
      <dsp:spPr>
        <a:xfrm rot="5400000">
          <a:off x="-201046" y="203014"/>
          <a:ext cx="1340307" cy="9382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1</a:t>
          </a:r>
          <a:endParaRPr lang="en-IN" sz="2600" kern="1200" dirty="0"/>
        </a:p>
      </dsp:txBody>
      <dsp:txXfrm rot="-5400000">
        <a:off x="1" y="471076"/>
        <a:ext cx="938215" cy="402092"/>
      </dsp:txXfrm>
    </dsp:sp>
    <dsp:sp modelId="{32B886B7-6954-49E1-8169-E35ED2C68892}">
      <dsp:nvSpPr>
        <dsp:cNvPr id="0" name=""/>
        <dsp:cNvSpPr/>
      </dsp:nvSpPr>
      <dsp:spPr>
        <a:xfrm rot="5400000">
          <a:off x="3081507" y="-2141323"/>
          <a:ext cx="871199" cy="51577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IFSC Code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Father / Husband Name</a:t>
          </a:r>
          <a:endParaRPr lang="en-IN" sz="1600" kern="1200" dirty="0"/>
        </a:p>
      </dsp:txBody>
      <dsp:txXfrm rot="-5400000">
        <a:off x="938215" y="44497"/>
        <a:ext cx="5115256" cy="786143"/>
      </dsp:txXfrm>
    </dsp:sp>
    <dsp:sp modelId="{094340D5-8FC7-42E3-A252-C48F24CDF2A7}">
      <dsp:nvSpPr>
        <dsp:cNvPr id="0" name=""/>
        <dsp:cNvSpPr/>
      </dsp:nvSpPr>
      <dsp:spPr>
        <a:xfrm rot="5400000">
          <a:off x="-201046" y="1397631"/>
          <a:ext cx="1340307" cy="9382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2</a:t>
          </a:r>
          <a:endParaRPr lang="en-IN" sz="2600" kern="1200" dirty="0"/>
        </a:p>
      </dsp:txBody>
      <dsp:txXfrm rot="-5400000">
        <a:off x="1" y="1665693"/>
        <a:ext cx="938215" cy="402092"/>
      </dsp:txXfrm>
    </dsp:sp>
    <dsp:sp modelId="{2C76A955-433A-4D72-B04D-20C0C6B023D3}">
      <dsp:nvSpPr>
        <dsp:cNvPr id="0" name=""/>
        <dsp:cNvSpPr/>
      </dsp:nvSpPr>
      <dsp:spPr>
        <a:xfrm rot="5400000">
          <a:off x="3081507" y="-946706"/>
          <a:ext cx="871199" cy="51577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Blood Group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Emergency No.</a:t>
          </a:r>
          <a:endParaRPr lang="en-IN" sz="1600" kern="1200" dirty="0"/>
        </a:p>
      </dsp:txBody>
      <dsp:txXfrm rot="-5400000">
        <a:off x="938215" y="1239114"/>
        <a:ext cx="5115256" cy="786143"/>
      </dsp:txXfrm>
    </dsp:sp>
    <dsp:sp modelId="{6CB849BC-2CDB-4849-A78E-BF5CFD0D51EF}">
      <dsp:nvSpPr>
        <dsp:cNvPr id="0" name=""/>
        <dsp:cNvSpPr/>
      </dsp:nvSpPr>
      <dsp:spPr>
        <a:xfrm rot="5400000">
          <a:off x="-201046" y="2592248"/>
          <a:ext cx="1340307" cy="9382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3</a:t>
          </a:r>
          <a:endParaRPr lang="en-IN" sz="2600" kern="1200" dirty="0"/>
        </a:p>
      </dsp:txBody>
      <dsp:txXfrm rot="-5400000">
        <a:off x="1" y="2860310"/>
        <a:ext cx="938215" cy="402092"/>
      </dsp:txXfrm>
    </dsp:sp>
    <dsp:sp modelId="{00E4B647-0A23-407A-979F-6EBDADC326A5}">
      <dsp:nvSpPr>
        <dsp:cNvPr id="0" name=""/>
        <dsp:cNvSpPr/>
      </dsp:nvSpPr>
      <dsp:spPr>
        <a:xfrm rot="5400000">
          <a:off x="3081507" y="247910"/>
          <a:ext cx="871199" cy="51577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Upload ID Proof – Not Mandatory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Upload Address Proof Not Mandatory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Upload Photo Not Mandatory</a:t>
          </a:r>
          <a:endParaRPr lang="en-IN" sz="1600" kern="1200" dirty="0"/>
        </a:p>
      </dsp:txBody>
      <dsp:txXfrm rot="-5400000">
        <a:off x="938215" y="2433730"/>
        <a:ext cx="5115256" cy="786143"/>
      </dsp:txXfrm>
    </dsp:sp>
    <dsp:sp modelId="{736AAC5B-BFBD-4A7D-8F51-296ED54F470D}">
      <dsp:nvSpPr>
        <dsp:cNvPr id="0" name=""/>
        <dsp:cNvSpPr/>
      </dsp:nvSpPr>
      <dsp:spPr>
        <a:xfrm rot="5400000">
          <a:off x="-201046" y="3786865"/>
          <a:ext cx="1340307" cy="9382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4</a:t>
          </a:r>
          <a:endParaRPr lang="en-IN" sz="2600" kern="1200" dirty="0"/>
        </a:p>
      </dsp:txBody>
      <dsp:txXfrm rot="-5400000">
        <a:off x="1" y="4054927"/>
        <a:ext cx="938215" cy="402092"/>
      </dsp:txXfrm>
    </dsp:sp>
    <dsp:sp modelId="{4DDC9D4B-6A9A-4234-B312-7616CBCB2A8B}">
      <dsp:nvSpPr>
        <dsp:cNvPr id="0" name=""/>
        <dsp:cNvSpPr/>
      </dsp:nvSpPr>
      <dsp:spPr>
        <a:xfrm rot="5400000">
          <a:off x="3081507" y="1442527"/>
          <a:ext cx="871199" cy="51577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Link To Generate ID Card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Link To Generate V. Card</a:t>
          </a:r>
          <a:endParaRPr lang="en-IN" sz="1600" kern="1200" dirty="0"/>
        </a:p>
      </dsp:txBody>
      <dsp:txXfrm rot="-5400000">
        <a:off x="938215" y="3628347"/>
        <a:ext cx="5115256" cy="7861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F4F25-38E4-45A9-AFA4-71635488E473}">
      <dsp:nvSpPr>
        <dsp:cNvPr id="0" name=""/>
        <dsp:cNvSpPr/>
      </dsp:nvSpPr>
      <dsp:spPr>
        <a:xfrm rot="5400000">
          <a:off x="-116404" y="117406"/>
          <a:ext cx="776030" cy="543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1</a:t>
          </a:r>
          <a:endParaRPr lang="en-IN" sz="1500" kern="1200" dirty="0"/>
        </a:p>
      </dsp:txBody>
      <dsp:txXfrm rot="-5400000">
        <a:off x="1" y="272613"/>
        <a:ext cx="543221" cy="232809"/>
      </dsp:txXfrm>
    </dsp:sp>
    <dsp:sp modelId="{32B886B7-6954-49E1-8169-E35ED2C68892}">
      <dsp:nvSpPr>
        <dsp:cNvPr id="0" name=""/>
        <dsp:cNvSpPr/>
      </dsp:nvSpPr>
      <dsp:spPr>
        <a:xfrm rot="5400000">
          <a:off x="3067400" y="-2523177"/>
          <a:ext cx="504419" cy="55527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Distributor Name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Address</a:t>
          </a:r>
          <a:endParaRPr lang="en-IN" sz="1400" kern="1200" dirty="0"/>
        </a:p>
      </dsp:txBody>
      <dsp:txXfrm rot="-5400000">
        <a:off x="543221" y="25626"/>
        <a:ext cx="5528154" cy="455171"/>
      </dsp:txXfrm>
    </dsp:sp>
    <dsp:sp modelId="{D673151D-28CA-4CAA-BE07-FF7D539BBB5B}">
      <dsp:nvSpPr>
        <dsp:cNvPr id="0" name=""/>
        <dsp:cNvSpPr/>
      </dsp:nvSpPr>
      <dsp:spPr>
        <a:xfrm rot="5400000">
          <a:off x="-116404" y="809083"/>
          <a:ext cx="776030" cy="543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2</a:t>
          </a:r>
          <a:endParaRPr lang="en-IN" sz="1500" kern="1200" dirty="0"/>
        </a:p>
      </dsp:txBody>
      <dsp:txXfrm rot="-5400000">
        <a:off x="1" y="964290"/>
        <a:ext cx="543221" cy="232809"/>
      </dsp:txXfrm>
    </dsp:sp>
    <dsp:sp modelId="{B062FDEE-33E0-4F1C-A3B9-3EF1141E1086}">
      <dsp:nvSpPr>
        <dsp:cNvPr id="0" name=""/>
        <dsp:cNvSpPr/>
      </dsp:nvSpPr>
      <dsp:spPr>
        <a:xfrm rot="5400000">
          <a:off x="3067400" y="-1831500"/>
          <a:ext cx="504419" cy="55527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City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Pin Code</a:t>
          </a:r>
          <a:endParaRPr lang="en-IN" sz="1400" kern="1200" dirty="0"/>
        </a:p>
      </dsp:txBody>
      <dsp:txXfrm rot="-5400000">
        <a:off x="543221" y="717303"/>
        <a:ext cx="5528154" cy="455171"/>
      </dsp:txXfrm>
    </dsp:sp>
    <dsp:sp modelId="{2B132F91-F4B3-4B8E-B524-71D64E1F6A05}">
      <dsp:nvSpPr>
        <dsp:cNvPr id="0" name=""/>
        <dsp:cNvSpPr/>
      </dsp:nvSpPr>
      <dsp:spPr>
        <a:xfrm rot="5400000">
          <a:off x="-116404" y="1500760"/>
          <a:ext cx="776030" cy="543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3</a:t>
          </a:r>
          <a:endParaRPr lang="en-IN" sz="1500" kern="1200" dirty="0"/>
        </a:p>
      </dsp:txBody>
      <dsp:txXfrm rot="-5400000">
        <a:off x="1" y="1655967"/>
        <a:ext cx="543221" cy="232809"/>
      </dsp:txXfrm>
    </dsp:sp>
    <dsp:sp modelId="{FC91898B-A7E7-46F2-A2FF-64C63B1174E9}">
      <dsp:nvSpPr>
        <dsp:cNvPr id="0" name=""/>
        <dsp:cNvSpPr/>
      </dsp:nvSpPr>
      <dsp:spPr>
        <a:xfrm rot="5400000">
          <a:off x="3067400" y="-1139823"/>
          <a:ext cx="504419" cy="55527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Phone No.</a:t>
          </a:r>
          <a:endParaRPr lang="en-IN" sz="1400" kern="1200" dirty="0"/>
        </a:p>
      </dsp:txBody>
      <dsp:txXfrm rot="-5400000">
        <a:off x="543221" y="1408980"/>
        <a:ext cx="5528154" cy="455171"/>
      </dsp:txXfrm>
    </dsp:sp>
    <dsp:sp modelId="{CA6C6F64-A49F-4BE1-9A9F-2119AC5C62C7}">
      <dsp:nvSpPr>
        <dsp:cNvPr id="0" name=""/>
        <dsp:cNvSpPr/>
      </dsp:nvSpPr>
      <dsp:spPr>
        <a:xfrm rot="5400000">
          <a:off x="-116404" y="2192437"/>
          <a:ext cx="776030" cy="543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4</a:t>
          </a:r>
          <a:endParaRPr lang="en-IN" sz="1500" kern="1200" dirty="0"/>
        </a:p>
      </dsp:txBody>
      <dsp:txXfrm rot="-5400000">
        <a:off x="1" y="2347644"/>
        <a:ext cx="543221" cy="232809"/>
      </dsp:txXfrm>
    </dsp:sp>
    <dsp:sp modelId="{A495ACB4-CCB0-4148-B2F4-D0F2F1F624B1}">
      <dsp:nvSpPr>
        <dsp:cNvPr id="0" name=""/>
        <dsp:cNvSpPr/>
      </dsp:nvSpPr>
      <dsp:spPr>
        <a:xfrm rot="5400000">
          <a:off x="3067400" y="-448146"/>
          <a:ext cx="504419" cy="55527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GSTIN No.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RS Pan No.</a:t>
          </a:r>
          <a:endParaRPr lang="en-IN" sz="1400" kern="1200" dirty="0"/>
        </a:p>
      </dsp:txBody>
      <dsp:txXfrm rot="-5400000">
        <a:off x="543221" y="2100657"/>
        <a:ext cx="5528154" cy="455171"/>
      </dsp:txXfrm>
    </dsp:sp>
    <dsp:sp modelId="{5DCA70BD-1E98-43EF-8ACC-02CF585134CE}">
      <dsp:nvSpPr>
        <dsp:cNvPr id="0" name=""/>
        <dsp:cNvSpPr/>
      </dsp:nvSpPr>
      <dsp:spPr>
        <a:xfrm rot="5400000">
          <a:off x="-116404" y="2884114"/>
          <a:ext cx="776030" cy="543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5</a:t>
          </a:r>
          <a:endParaRPr lang="en-IN" sz="1500" kern="1200" dirty="0"/>
        </a:p>
      </dsp:txBody>
      <dsp:txXfrm rot="-5400000">
        <a:off x="1" y="3039321"/>
        <a:ext cx="543221" cy="232809"/>
      </dsp:txXfrm>
    </dsp:sp>
    <dsp:sp modelId="{00858B79-4D27-43AC-995D-09E50E48C67E}">
      <dsp:nvSpPr>
        <dsp:cNvPr id="0" name=""/>
        <dsp:cNvSpPr/>
      </dsp:nvSpPr>
      <dsp:spPr>
        <a:xfrm rot="5400000">
          <a:off x="3067400" y="243530"/>
          <a:ext cx="504419" cy="55527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Sales Man Name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Beat Name</a:t>
          </a:r>
          <a:endParaRPr lang="en-IN" sz="1400" kern="1200" dirty="0"/>
        </a:p>
      </dsp:txBody>
      <dsp:txXfrm rot="-5400000">
        <a:off x="543221" y="2792333"/>
        <a:ext cx="5528154" cy="455171"/>
      </dsp:txXfrm>
    </dsp:sp>
    <dsp:sp modelId="{A09CEF7E-A13F-4EFE-AB16-9BA0B2219A67}">
      <dsp:nvSpPr>
        <dsp:cNvPr id="0" name=""/>
        <dsp:cNvSpPr/>
      </dsp:nvSpPr>
      <dsp:spPr>
        <a:xfrm rot="5400000">
          <a:off x="-116404" y="3575790"/>
          <a:ext cx="776030" cy="543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6</a:t>
          </a:r>
          <a:endParaRPr lang="en-IN" sz="1500" kern="1200" dirty="0"/>
        </a:p>
      </dsp:txBody>
      <dsp:txXfrm rot="-5400000">
        <a:off x="1" y="3730997"/>
        <a:ext cx="543221" cy="232809"/>
      </dsp:txXfrm>
    </dsp:sp>
    <dsp:sp modelId="{EAF33633-45D5-4F65-BB9F-08C5CC6C5263}">
      <dsp:nvSpPr>
        <dsp:cNvPr id="0" name=""/>
        <dsp:cNvSpPr/>
      </dsp:nvSpPr>
      <dsp:spPr>
        <a:xfrm rot="5400000">
          <a:off x="3067400" y="935207"/>
          <a:ext cx="504419" cy="55527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err="1" smtClean="0"/>
            <a:t>Reg</a:t>
          </a:r>
          <a:r>
            <a:rPr lang="en-IN" sz="1400" kern="1200" dirty="0" smtClean="0"/>
            <a:t>-State Code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Ref. No.</a:t>
          </a:r>
          <a:endParaRPr lang="en-IN" sz="1400" kern="1200" dirty="0"/>
        </a:p>
      </dsp:txBody>
      <dsp:txXfrm rot="-5400000">
        <a:off x="543221" y="3484010"/>
        <a:ext cx="5528154" cy="455171"/>
      </dsp:txXfrm>
    </dsp:sp>
    <dsp:sp modelId="{9A31E1A7-C783-40AC-AB55-D6A42855BBDE}">
      <dsp:nvSpPr>
        <dsp:cNvPr id="0" name=""/>
        <dsp:cNvSpPr/>
      </dsp:nvSpPr>
      <dsp:spPr>
        <a:xfrm rot="5400000">
          <a:off x="-116404" y="4267467"/>
          <a:ext cx="776030" cy="543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7</a:t>
          </a:r>
          <a:endParaRPr lang="en-IN" sz="1500" kern="1200" dirty="0"/>
        </a:p>
      </dsp:txBody>
      <dsp:txXfrm rot="-5400000">
        <a:off x="1" y="4422674"/>
        <a:ext cx="543221" cy="232809"/>
      </dsp:txXfrm>
    </dsp:sp>
    <dsp:sp modelId="{86B0309E-0CBD-47F1-87C7-B1AF0DF9C266}">
      <dsp:nvSpPr>
        <dsp:cNvPr id="0" name=""/>
        <dsp:cNvSpPr/>
      </dsp:nvSpPr>
      <dsp:spPr>
        <a:xfrm rot="5400000">
          <a:off x="3067400" y="1626883"/>
          <a:ext cx="504419" cy="55527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Vehicle Name</a:t>
          </a:r>
          <a:endParaRPr lang="en-IN" sz="1400" kern="1200" dirty="0"/>
        </a:p>
      </dsp:txBody>
      <dsp:txXfrm rot="-5400000">
        <a:off x="543221" y="4175686"/>
        <a:ext cx="5528154" cy="45517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F4F25-38E4-45A9-AFA4-71635488E473}">
      <dsp:nvSpPr>
        <dsp:cNvPr id="0" name=""/>
        <dsp:cNvSpPr/>
      </dsp:nvSpPr>
      <dsp:spPr>
        <a:xfrm rot="5400000">
          <a:off x="-161883" y="162492"/>
          <a:ext cx="1079224" cy="7554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1</a:t>
          </a:r>
          <a:endParaRPr lang="en-IN" sz="2100" kern="1200" dirty="0"/>
        </a:p>
      </dsp:txBody>
      <dsp:txXfrm rot="-5400000">
        <a:off x="1" y="378336"/>
        <a:ext cx="755456" cy="323768"/>
      </dsp:txXfrm>
    </dsp:sp>
    <dsp:sp modelId="{32B886B7-6954-49E1-8169-E35ED2C68892}">
      <dsp:nvSpPr>
        <dsp:cNvPr id="0" name=""/>
        <dsp:cNvSpPr/>
      </dsp:nvSpPr>
      <dsp:spPr>
        <a:xfrm rot="5400000">
          <a:off x="3074980" y="-2318914"/>
          <a:ext cx="701495" cy="53405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Retailer Name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Address 1</a:t>
          </a:r>
          <a:endParaRPr lang="en-IN" sz="2000" kern="1200" dirty="0"/>
        </a:p>
      </dsp:txBody>
      <dsp:txXfrm rot="-5400000">
        <a:off x="755456" y="34854"/>
        <a:ext cx="5306299" cy="633007"/>
      </dsp:txXfrm>
    </dsp:sp>
    <dsp:sp modelId="{D673151D-28CA-4CAA-BE07-FF7D539BBB5B}">
      <dsp:nvSpPr>
        <dsp:cNvPr id="0" name=""/>
        <dsp:cNvSpPr/>
      </dsp:nvSpPr>
      <dsp:spPr>
        <a:xfrm rot="5400000">
          <a:off x="-161883" y="1124406"/>
          <a:ext cx="1079224" cy="7554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3</a:t>
          </a:r>
          <a:endParaRPr lang="en-IN" sz="2100" kern="1200" dirty="0"/>
        </a:p>
      </dsp:txBody>
      <dsp:txXfrm rot="-5400000">
        <a:off x="1" y="1340250"/>
        <a:ext cx="755456" cy="323768"/>
      </dsp:txXfrm>
    </dsp:sp>
    <dsp:sp modelId="{B062FDEE-33E0-4F1C-A3B9-3EF1141E1086}">
      <dsp:nvSpPr>
        <dsp:cNvPr id="0" name=""/>
        <dsp:cNvSpPr/>
      </dsp:nvSpPr>
      <dsp:spPr>
        <a:xfrm rot="5400000">
          <a:off x="3074980" y="-1357001"/>
          <a:ext cx="701495" cy="53405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Phone No.</a:t>
          </a:r>
          <a:endParaRPr lang="en-IN" sz="2000" kern="1200" dirty="0"/>
        </a:p>
      </dsp:txBody>
      <dsp:txXfrm rot="-5400000">
        <a:off x="755456" y="996767"/>
        <a:ext cx="5306299" cy="633007"/>
      </dsp:txXfrm>
    </dsp:sp>
    <dsp:sp modelId="{E43DB46D-2E44-4E4F-92C2-5CE50BE73FB4}">
      <dsp:nvSpPr>
        <dsp:cNvPr id="0" name=""/>
        <dsp:cNvSpPr/>
      </dsp:nvSpPr>
      <dsp:spPr>
        <a:xfrm rot="5400000">
          <a:off x="-161883" y="2086319"/>
          <a:ext cx="1079224" cy="7554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4</a:t>
          </a:r>
          <a:endParaRPr lang="en-IN" sz="2100" kern="1200" dirty="0"/>
        </a:p>
      </dsp:txBody>
      <dsp:txXfrm rot="-5400000">
        <a:off x="1" y="2302163"/>
        <a:ext cx="755456" cy="323768"/>
      </dsp:txXfrm>
    </dsp:sp>
    <dsp:sp modelId="{9DC89401-3D47-4F75-8534-84FA81130CEF}">
      <dsp:nvSpPr>
        <dsp:cNvPr id="0" name=""/>
        <dsp:cNvSpPr/>
      </dsp:nvSpPr>
      <dsp:spPr>
        <a:xfrm rot="5400000">
          <a:off x="3074980" y="-395087"/>
          <a:ext cx="701495" cy="53405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err="1" smtClean="0"/>
            <a:t>Reg</a:t>
          </a:r>
          <a:r>
            <a:rPr lang="en-IN" sz="2000" kern="1200" dirty="0" smtClean="0"/>
            <a:t>-State Code</a:t>
          </a:r>
          <a:endParaRPr lang="en-IN" sz="2000" kern="1200" dirty="0"/>
        </a:p>
      </dsp:txBody>
      <dsp:txXfrm rot="-5400000">
        <a:off x="755456" y="1958681"/>
        <a:ext cx="5306299" cy="633007"/>
      </dsp:txXfrm>
    </dsp:sp>
    <dsp:sp modelId="{CA6C6F64-A49F-4BE1-9A9F-2119AC5C62C7}">
      <dsp:nvSpPr>
        <dsp:cNvPr id="0" name=""/>
        <dsp:cNvSpPr/>
      </dsp:nvSpPr>
      <dsp:spPr>
        <a:xfrm rot="5400000">
          <a:off x="-161883" y="3048232"/>
          <a:ext cx="1079224" cy="7554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4</a:t>
          </a:r>
          <a:endParaRPr lang="en-IN" sz="2100" kern="1200" dirty="0"/>
        </a:p>
      </dsp:txBody>
      <dsp:txXfrm rot="-5400000">
        <a:off x="1" y="3264076"/>
        <a:ext cx="755456" cy="323768"/>
      </dsp:txXfrm>
    </dsp:sp>
    <dsp:sp modelId="{A495ACB4-CCB0-4148-B2F4-D0F2F1F624B1}">
      <dsp:nvSpPr>
        <dsp:cNvPr id="0" name=""/>
        <dsp:cNvSpPr/>
      </dsp:nvSpPr>
      <dsp:spPr>
        <a:xfrm rot="5400000">
          <a:off x="3074980" y="566825"/>
          <a:ext cx="701495" cy="53405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Retailer Pan No.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GSTIN No.</a:t>
          </a:r>
          <a:endParaRPr lang="en-IN" sz="2000" kern="1200" dirty="0"/>
        </a:p>
      </dsp:txBody>
      <dsp:txXfrm rot="-5400000">
        <a:off x="755456" y="2920593"/>
        <a:ext cx="5306299" cy="633007"/>
      </dsp:txXfrm>
    </dsp:sp>
    <dsp:sp modelId="{FE861239-7E4B-4F8F-AD58-F07C2562D2A9}">
      <dsp:nvSpPr>
        <dsp:cNvPr id="0" name=""/>
        <dsp:cNvSpPr/>
      </dsp:nvSpPr>
      <dsp:spPr>
        <a:xfrm rot="5400000">
          <a:off x="-161883" y="4010146"/>
          <a:ext cx="1079224" cy="7554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5</a:t>
          </a:r>
          <a:endParaRPr lang="en-IN" sz="2100" kern="1200" dirty="0"/>
        </a:p>
      </dsp:txBody>
      <dsp:txXfrm rot="-5400000">
        <a:off x="1" y="4225990"/>
        <a:ext cx="755456" cy="323768"/>
      </dsp:txXfrm>
    </dsp:sp>
    <dsp:sp modelId="{7E823891-42E2-4F80-8E1B-62BE2DD9A53C}">
      <dsp:nvSpPr>
        <dsp:cNvPr id="0" name=""/>
        <dsp:cNvSpPr/>
      </dsp:nvSpPr>
      <dsp:spPr>
        <a:xfrm rot="5400000">
          <a:off x="3074980" y="1528738"/>
          <a:ext cx="701495" cy="53405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GST Type - Mandatory</a:t>
          </a:r>
          <a:endParaRPr lang="en-IN" sz="2000" kern="1200" dirty="0"/>
        </a:p>
      </dsp:txBody>
      <dsp:txXfrm rot="-5400000">
        <a:off x="755456" y="3882506"/>
        <a:ext cx="5306299" cy="63300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F4F25-38E4-45A9-AFA4-71635488E473}">
      <dsp:nvSpPr>
        <dsp:cNvPr id="0" name=""/>
        <dsp:cNvSpPr/>
      </dsp:nvSpPr>
      <dsp:spPr>
        <a:xfrm rot="5400000">
          <a:off x="-201046" y="203014"/>
          <a:ext cx="1340307" cy="9382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1</a:t>
          </a:r>
          <a:endParaRPr lang="en-IN" sz="2600" kern="1200" dirty="0"/>
        </a:p>
      </dsp:txBody>
      <dsp:txXfrm rot="-5400000">
        <a:off x="1" y="471076"/>
        <a:ext cx="938215" cy="402092"/>
      </dsp:txXfrm>
    </dsp:sp>
    <dsp:sp modelId="{32B886B7-6954-49E1-8169-E35ED2C68892}">
      <dsp:nvSpPr>
        <dsp:cNvPr id="0" name=""/>
        <dsp:cNvSpPr/>
      </dsp:nvSpPr>
      <dsp:spPr>
        <a:xfrm rot="5400000">
          <a:off x="3081507" y="-2141323"/>
          <a:ext cx="871199" cy="51577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Select from Goods / Service – Not to be show in Invoice / Bill</a:t>
          </a:r>
          <a:endParaRPr lang="en-IN" sz="1600" kern="1200" dirty="0"/>
        </a:p>
      </dsp:txBody>
      <dsp:txXfrm rot="-5400000">
        <a:off x="938215" y="44497"/>
        <a:ext cx="5115256" cy="786143"/>
      </dsp:txXfrm>
    </dsp:sp>
    <dsp:sp modelId="{7325194A-D919-4DC6-84B8-B16497363A46}">
      <dsp:nvSpPr>
        <dsp:cNvPr id="0" name=""/>
        <dsp:cNvSpPr/>
      </dsp:nvSpPr>
      <dsp:spPr>
        <a:xfrm rot="5400000">
          <a:off x="-201046" y="1397631"/>
          <a:ext cx="1340307" cy="9382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2</a:t>
          </a:r>
          <a:endParaRPr lang="en-IN" sz="2600" kern="1200" dirty="0"/>
        </a:p>
      </dsp:txBody>
      <dsp:txXfrm rot="-5400000">
        <a:off x="1" y="1665693"/>
        <a:ext cx="938215" cy="402092"/>
      </dsp:txXfrm>
    </dsp:sp>
    <dsp:sp modelId="{8491D4E6-6D54-4155-826B-5ABF33913685}">
      <dsp:nvSpPr>
        <dsp:cNvPr id="0" name=""/>
        <dsp:cNvSpPr/>
      </dsp:nvSpPr>
      <dsp:spPr>
        <a:xfrm rot="5400000">
          <a:off x="3081507" y="-946706"/>
          <a:ext cx="871199" cy="51577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Item Name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HSN Code / SAC Code – Auto Select based on the above selection</a:t>
          </a:r>
          <a:endParaRPr lang="en-IN" sz="1600" kern="1200" dirty="0"/>
        </a:p>
      </dsp:txBody>
      <dsp:txXfrm rot="-5400000">
        <a:off x="938215" y="1239114"/>
        <a:ext cx="5115256" cy="786143"/>
      </dsp:txXfrm>
    </dsp:sp>
    <dsp:sp modelId="{D673151D-28CA-4CAA-BE07-FF7D539BBB5B}">
      <dsp:nvSpPr>
        <dsp:cNvPr id="0" name=""/>
        <dsp:cNvSpPr/>
      </dsp:nvSpPr>
      <dsp:spPr>
        <a:xfrm rot="5400000">
          <a:off x="-201046" y="2592248"/>
          <a:ext cx="1340307" cy="9382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3</a:t>
          </a:r>
          <a:endParaRPr lang="en-IN" sz="2600" kern="1200" dirty="0"/>
        </a:p>
      </dsp:txBody>
      <dsp:txXfrm rot="-5400000">
        <a:off x="1" y="2860310"/>
        <a:ext cx="938215" cy="402092"/>
      </dsp:txXfrm>
    </dsp:sp>
    <dsp:sp modelId="{B062FDEE-33E0-4F1C-A3B9-3EF1141E1086}">
      <dsp:nvSpPr>
        <dsp:cNvPr id="0" name=""/>
        <dsp:cNvSpPr/>
      </dsp:nvSpPr>
      <dsp:spPr>
        <a:xfrm rot="5400000">
          <a:off x="3081507" y="247910"/>
          <a:ext cx="871199" cy="51577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MRP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GST %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UPC</a:t>
          </a:r>
          <a:endParaRPr lang="en-IN" sz="1600" kern="1200" dirty="0"/>
        </a:p>
      </dsp:txBody>
      <dsp:txXfrm rot="-5400000">
        <a:off x="938215" y="2433730"/>
        <a:ext cx="5115256" cy="786143"/>
      </dsp:txXfrm>
    </dsp:sp>
    <dsp:sp modelId="{E43DB46D-2E44-4E4F-92C2-5CE50BE73FB4}">
      <dsp:nvSpPr>
        <dsp:cNvPr id="0" name=""/>
        <dsp:cNvSpPr/>
      </dsp:nvSpPr>
      <dsp:spPr>
        <a:xfrm rot="5400000">
          <a:off x="-201046" y="3786865"/>
          <a:ext cx="1340307" cy="9382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4</a:t>
          </a:r>
          <a:endParaRPr lang="en-IN" sz="2600" kern="1200" dirty="0"/>
        </a:p>
      </dsp:txBody>
      <dsp:txXfrm rot="-5400000">
        <a:off x="1" y="4054927"/>
        <a:ext cx="938215" cy="402092"/>
      </dsp:txXfrm>
    </dsp:sp>
    <dsp:sp modelId="{9DC89401-3D47-4F75-8534-84FA81130CEF}">
      <dsp:nvSpPr>
        <dsp:cNvPr id="0" name=""/>
        <dsp:cNvSpPr/>
      </dsp:nvSpPr>
      <dsp:spPr>
        <a:xfrm rot="5400000">
          <a:off x="3081507" y="1442527"/>
          <a:ext cx="871199" cy="51577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Base Rate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Discount %</a:t>
          </a:r>
          <a:endParaRPr lang="en-IN" sz="1600" kern="1200" dirty="0"/>
        </a:p>
      </dsp:txBody>
      <dsp:txXfrm rot="-5400000">
        <a:off x="938215" y="3628347"/>
        <a:ext cx="5115256" cy="78614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F441D-1549-46E2-A9DD-7654E5A1EF92}">
      <dsp:nvSpPr>
        <dsp:cNvPr id="0" name=""/>
        <dsp:cNvSpPr/>
      </dsp:nvSpPr>
      <dsp:spPr>
        <a:xfrm rot="5400000">
          <a:off x="-292602" y="293819"/>
          <a:ext cx="1950685" cy="13654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dirty="0" smtClean="0"/>
            <a:t>1</a:t>
          </a:r>
          <a:endParaRPr lang="en-IN" sz="3800" kern="1200" dirty="0"/>
        </a:p>
      </dsp:txBody>
      <dsp:txXfrm rot="-5400000">
        <a:off x="2" y="683956"/>
        <a:ext cx="1365479" cy="585206"/>
      </dsp:txXfrm>
    </dsp:sp>
    <dsp:sp modelId="{0170183E-36AE-4E7C-9245-DC3C041D1BA5}">
      <dsp:nvSpPr>
        <dsp:cNvPr id="0" name=""/>
        <dsp:cNvSpPr/>
      </dsp:nvSpPr>
      <dsp:spPr>
        <a:xfrm rot="5400000">
          <a:off x="3733007" y="-2366310"/>
          <a:ext cx="1267945" cy="60030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Select Team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Select Date (Select Month &amp; Year Only) Date shall be entered Manually</a:t>
          </a:r>
          <a:endParaRPr lang="en-IN" sz="1900" kern="1200" dirty="0"/>
        </a:p>
      </dsp:txBody>
      <dsp:txXfrm rot="-5400000">
        <a:off x="1365480" y="63113"/>
        <a:ext cx="5941104" cy="1144153"/>
      </dsp:txXfrm>
    </dsp:sp>
    <dsp:sp modelId="{143D9FC8-C5EB-4E89-8B3E-3D067ECF8E45}">
      <dsp:nvSpPr>
        <dsp:cNvPr id="0" name=""/>
        <dsp:cNvSpPr/>
      </dsp:nvSpPr>
      <dsp:spPr>
        <a:xfrm rot="5400000">
          <a:off x="-292602" y="2053564"/>
          <a:ext cx="1950685" cy="13654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dirty="0" smtClean="0"/>
            <a:t>2</a:t>
          </a:r>
          <a:endParaRPr lang="en-IN" sz="3800" kern="1200" dirty="0"/>
        </a:p>
      </dsp:txBody>
      <dsp:txXfrm rot="-5400000">
        <a:off x="2" y="2443701"/>
        <a:ext cx="1365479" cy="585206"/>
      </dsp:txXfrm>
    </dsp:sp>
    <dsp:sp modelId="{F85C77C4-EBEE-4C32-AF50-6D16A9C62FD8}">
      <dsp:nvSpPr>
        <dsp:cNvPr id="0" name=""/>
        <dsp:cNvSpPr/>
      </dsp:nvSpPr>
      <dsp:spPr>
        <a:xfrm rot="5400000">
          <a:off x="3733007" y="-606566"/>
          <a:ext cx="1267945" cy="60030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List of Promoters with Select Promoters Checkbox &amp; Image Above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Empty Form and Image Above &amp; Enter Data</a:t>
          </a:r>
          <a:endParaRPr lang="en-IN" sz="1900" kern="1200" dirty="0"/>
        </a:p>
      </dsp:txBody>
      <dsp:txXfrm rot="-5400000">
        <a:off x="1365480" y="1822857"/>
        <a:ext cx="5941104" cy="1144153"/>
      </dsp:txXfrm>
    </dsp:sp>
    <dsp:sp modelId="{28E8A1EE-DDF8-47E8-8B5E-D2766625DE00}">
      <dsp:nvSpPr>
        <dsp:cNvPr id="0" name=""/>
        <dsp:cNvSpPr/>
      </dsp:nvSpPr>
      <dsp:spPr>
        <a:xfrm rot="5400000">
          <a:off x="-292602" y="3813308"/>
          <a:ext cx="1950685" cy="13654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dirty="0" smtClean="0"/>
            <a:t>3</a:t>
          </a:r>
          <a:endParaRPr lang="en-IN" sz="3800" kern="1200" dirty="0"/>
        </a:p>
      </dsp:txBody>
      <dsp:txXfrm rot="-5400000">
        <a:off x="2" y="4203445"/>
        <a:ext cx="1365479" cy="585206"/>
      </dsp:txXfrm>
    </dsp:sp>
    <dsp:sp modelId="{146E7ADF-D587-4FDF-A8CE-0B23F0DAE5FE}">
      <dsp:nvSpPr>
        <dsp:cNvPr id="0" name=""/>
        <dsp:cNvSpPr/>
      </dsp:nvSpPr>
      <dsp:spPr>
        <a:xfrm rot="5400000">
          <a:off x="3733007" y="1153178"/>
          <a:ext cx="1267945" cy="60030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Submit Button – Show Next Date even if Image Not Present Check Box in all Pages to chose if Sunday or Holiday (Sometime we work even on Sunday and holiday)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+ Back Button to Slide </a:t>
          </a:r>
          <a:r>
            <a:rPr lang="en-IN" sz="1900" kern="1200" dirty="0" smtClean="0"/>
            <a:t>24</a:t>
          </a:r>
          <a:endParaRPr lang="en-IN" sz="1900" kern="1200" dirty="0"/>
        </a:p>
      </dsp:txBody>
      <dsp:txXfrm rot="-5400000">
        <a:off x="1365480" y="3582601"/>
        <a:ext cx="5941104" cy="114415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F441D-1549-46E2-A9DD-7654E5A1EF92}">
      <dsp:nvSpPr>
        <dsp:cNvPr id="0" name=""/>
        <dsp:cNvSpPr/>
      </dsp:nvSpPr>
      <dsp:spPr>
        <a:xfrm rot="5400000">
          <a:off x="-216462" y="219445"/>
          <a:ext cx="1443083" cy="10101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1</a:t>
          </a:r>
          <a:endParaRPr lang="en-IN" sz="2800" kern="1200" dirty="0"/>
        </a:p>
      </dsp:txBody>
      <dsp:txXfrm rot="-5400000">
        <a:off x="1" y="508061"/>
        <a:ext cx="1010158" cy="432925"/>
      </dsp:txXfrm>
    </dsp:sp>
    <dsp:sp modelId="{0170183E-36AE-4E7C-9245-DC3C041D1BA5}">
      <dsp:nvSpPr>
        <dsp:cNvPr id="0" name=""/>
        <dsp:cNvSpPr/>
      </dsp:nvSpPr>
      <dsp:spPr>
        <a:xfrm rot="5400000">
          <a:off x="4356557" y="-3343415"/>
          <a:ext cx="938004" cy="76308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Date – Select from Calendar or Enter Manually - Select after Received Type or Date Your Choice</a:t>
          </a:r>
          <a:endParaRPr lang="en-IN" sz="1300" kern="1200" dirty="0"/>
        </a:p>
      </dsp:txBody>
      <dsp:txXfrm rot="-5400000">
        <a:off x="1010159" y="48773"/>
        <a:ext cx="7585011" cy="846424"/>
      </dsp:txXfrm>
    </dsp:sp>
    <dsp:sp modelId="{143D9FC8-C5EB-4E89-8B3E-3D067ECF8E45}">
      <dsp:nvSpPr>
        <dsp:cNvPr id="0" name=""/>
        <dsp:cNvSpPr/>
      </dsp:nvSpPr>
      <dsp:spPr>
        <a:xfrm rot="5400000">
          <a:off x="-216462" y="1517884"/>
          <a:ext cx="1443083" cy="10101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2</a:t>
          </a:r>
          <a:endParaRPr lang="en-IN" sz="2800" kern="1200" dirty="0"/>
        </a:p>
      </dsp:txBody>
      <dsp:txXfrm rot="-5400000">
        <a:off x="1" y="1806500"/>
        <a:ext cx="1010158" cy="432925"/>
      </dsp:txXfrm>
    </dsp:sp>
    <dsp:sp modelId="{F85C77C4-EBEE-4C32-AF50-6D16A9C62FD8}">
      <dsp:nvSpPr>
        <dsp:cNvPr id="0" name=""/>
        <dsp:cNvSpPr/>
      </dsp:nvSpPr>
      <dsp:spPr>
        <a:xfrm rot="5400000">
          <a:off x="4356557" y="-2044976"/>
          <a:ext cx="938004" cy="76308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Select Amount / Material Received - Select after Date or Material Received  First Your Choice</a:t>
          </a:r>
          <a:endParaRPr lang="en-IN" sz="1300" kern="1200" dirty="0"/>
        </a:p>
      </dsp:txBody>
      <dsp:txXfrm rot="-5400000">
        <a:off x="1010159" y="1347212"/>
        <a:ext cx="7585011" cy="846424"/>
      </dsp:txXfrm>
    </dsp:sp>
    <dsp:sp modelId="{28E8A1EE-DDF8-47E8-8B5E-D2766625DE00}">
      <dsp:nvSpPr>
        <dsp:cNvPr id="0" name=""/>
        <dsp:cNvSpPr/>
      </dsp:nvSpPr>
      <dsp:spPr>
        <a:xfrm rot="5400000">
          <a:off x="-216462" y="2816324"/>
          <a:ext cx="1443083" cy="10101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3</a:t>
          </a:r>
          <a:endParaRPr lang="en-IN" sz="2800" kern="1200" dirty="0"/>
        </a:p>
      </dsp:txBody>
      <dsp:txXfrm rot="-5400000">
        <a:off x="1" y="3104940"/>
        <a:ext cx="1010158" cy="432925"/>
      </dsp:txXfrm>
    </dsp:sp>
    <dsp:sp modelId="{146E7ADF-D587-4FDF-A8CE-0B23F0DAE5FE}">
      <dsp:nvSpPr>
        <dsp:cNvPr id="0" name=""/>
        <dsp:cNvSpPr/>
      </dsp:nvSpPr>
      <dsp:spPr>
        <a:xfrm rot="5400000">
          <a:off x="4356557" y="-746536"/>
          <a:ext cx="938004" cy="76308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If Amount – Empty field to Fill Amount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If Material – 3 Fields with + Option to Add more materials</a:t>
          </a:r>
          <a:endParaRPr lang="en-IN" sz="1300" kern="1200" dirty="0"/>
        </a:p>
      </dsp:txBody>
      <dsp:txXfrm rot="-5400000">
        <a:off x="1010159" y="2645652"/>
        <a:ext cx="7585011" cy="846424"/>
      </dsp:txXfrm>
    </dsp:sp>
    <dsp:sp modelId="{2EF5E288-4210-49A6-80F4-8C2B399C9A4D}">
      <dsp:nvSpPr>
        <dsp:cNvPr id="0" name=""/>
        <dsp:cNvSpPr/>
      </dsp:nvSpPr>
      <dsp:spPr>
        <a:xfrm rot="5400000">
          <a:off x="-216462" y="4114764"/>
          <a:ext cx="1443083" cy="10101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4</a:t>
          </a:r>
          <a:endParaRPr lang="en-IN" sz="2800" kern="1200" dirty="0"/>
        </a:p>
      </dsp:txBody>
      <dsp:txXfrm rot="-5400000">
        <a:off x="1" y="4403380"/>
        <a:ext cx="1010158" cy="432925"/>
      </dsp:txXfrm>
    </dsp:sp>
    <dsp:sp modelId="{AAA9C642-329C-4B29-8766-AAEF7F72BF74}">
      <dsp:nvSpPr>
        <dsp:cNvPr id="0" name=""/>
        <dsp:cNvSpPr/>
      </dsp:nvSpPr>
      <dsp:spPr>
        <a:xfrm rot="5400000">
          <a:off x="4356557" y="551903"/>
          <a:ext cx="938004" cy="76308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1: Material Name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2 Material Description – Not Mandatory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3 </a:t>
          </a:r>
          <a:r>
            <a:rPr lang="en-IN" sz="1300" kern="1200" dirty="0" err="1" smtClean="0"/>
            <a:t>Qty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4 Cost Not Mandatory</a:t>
          </a:r>
          <a:endParaRPr lang="en-IN" sz="1300" kern="1200" dirty="0"/>
        </a:p>
      </dsp:txBody>
      <dsp:txXfrm rot="-5400000">
        <a:off x="1010159" y="3944091"/>
        <a:ext cx="7585011" cy="84642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F441D-1549-46E2-A9DD-7654E5A1EF92}">
      <dsp:nvSpPr>
        <dsp:cNvPr id="0" name=""/>
        <dsp:cNvSpPr/>
      </dsp:nvSpPr>
      <dsp:spPr>
        <a:xfrm rot="5400000">
          <a:off x="-190935" y="191965"/>
          <a:ext cx="1272903" cy="8910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1</a:t>
          </a:r>
          <a:endParaRPr lang="en-IN" sz="2500" kern="1200" dirty="0"/>
        </a:p>
      </dsp:txBody>
      <dsp:txXfrm rot="-5400000">
        <a:off x="1" y="446545"/>
        <a:ext cx="891032" cy="381871"/>
      </dsp:txXfrm>
    </dsp:sp>
    <dsp:sp modelId="{0170183E-36AE-4E7C-9245-DC3C041D1BA5}">
      <dsp:nvSpPr>
        <dsp:cNvPr id="0" name=""/>
        <dsp:cNvSpPr/>
      </dsp:nvSpPr>
      <dsp:spPr>
        <a:xfrm rot="5400000">
          <a:off x="4352302" y="-3460240"/>
          <a:ext cx="827387" cy="77499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 smtClean="0"/>
            <a:t>Date – Select from Calendar or Enter Manually</a:t>
          </a:r>
          <a:endParaRPr lang="en-IN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 smtClean="0"/>
            <a:t>Recharge / Transfer</a:t>
          </a:r>
          <a:endParaRPr lang="en-IN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 smtClean="0"/>
            <a:t>If Recharge – Go to Sr. No. 2 else One More Selection – Amount / Material</a:t>
          </a:r>
          <a:endParaRPr lang="en-IN" sz="900" kern="1200" dirty="0"/>
        </a:p>
      </dsp:txBody>
      <dsp:txXfrm rot="-5400000">
        <a:off x="891032" y="41420"/>
        <a:ext cx="7709537" cy="746607"/>
      </dsp:txXfrm>
    </dsp:sp>
    <dsp:sp modelId="{143D9FC8-C5EB-4E89-8B3E-3D067ECF8E45}">
      <dsp:nvSpPr>
        <dsp:cNvPr id="0" name=""/>
        <dsp:cNvSpPr/>
      </dsp:nvSpPr>
      <dsp:spPr>
        <a:xfrm rot="5400000">
          <a:off x="-190935" y="1349388"/>
          <a:ext cx="1272903" cy="8910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2</a:t>
          </a:r>
          <a:endParaRPr lang="en-IN" sz="2500" kern="1200" dirty="0"/>
        </a:p>
      </dsp:txBody>
      <dsp:txXfrm rot="-5400000">
        <a:off x="1" y="1603968"/>
        <a:ext cx="891032" cy="381871"/>
      </dsp:txXfrm>
    </dsp:sp>
    <dsp:sp modelId="{F85C77C4-EBEE-4C32-AF50-6D16A9C62FD8}">
      <dsp:nvSpPr>
        <dsp:cNvPr id="0" name=""/>
        <dsp:cNvSpPr/>
      </dsp:nvSpPr>
      <dsp:spPr>
        <a:xfrm rot="5400000">
          <a:off x="4352302" y="-2302817"/>
          <a:ext cx="827387" cy="77499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 smtClean="0"/>
            <a:t>Team – Select From Drop Down – If Recharge Selected</a:t>
          </a:r>
          <a:endParaRPr lang="en-IN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 smtClean="0"/>
            <a:t>Promoter ID – Select From Drop Down</a:t>
          </a:r>
          <a:endParaRPr lang="en-IN" sz="900" kern="1200" dirty="0"/>
        </a:p>
      </dsp:txBody>
      <dsp:txXfrm rot="-5400000">
        <a:off x="891032" y="1198843"/>
        <a:ext cx="7709537" cy="746607"/>
      </dsp:txXfrm>
    </dsp:sp>
    <dsp:sp modelId="{28E8A1EE-DDF8-47E8-8B5E-D2766625DE00}">
      <dsp:nvSpPr>
        <dsp:cNvPr id="0" name=""/>
        <dsp:cNvSpPr/>
      </dsp:nvSpPr>
      <dsp:spPr>
        <a:xfrm rot="5400000">
          <a:off x="-190935" y="2506811"/>
          <a:ext cx="1272903" cy="8910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3</a:t>
          </a:r>
          <a:endParaRPr lang="en-IN" sz="2500" kern="1200" dirty="0"/>
        </a:p>
      </dsp:txBody>
      <dsp:txXfrm rot="-5400000">
        <a:off x="1" y="2761391"/>
        <a:ext cx="891032" cy="381871"/>
      </dsp:txXfrm>
    </dsp:sp>
    <dsp:sp modelId="{146E7ADF-D587-4FDF-A8CE-0B23F0DAE5FE}">
      <dsp:nvSpPr>
        <dsp:cNvPr id="0" name=""/>
        <dsp:cNvSpPr/>
      </dsp:nvSpPr>
      <dsp:spPr>
        <a:xfrm rot="5400000">
          <a:off x="4352302" y="-1145393"/>
          <a:ext cx="827387" cy="77499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 smtClean="0"/>
            <a:t>Display Mobile No.</a:t>
          </a:r>
          <a:endParaRPr lang="en-IN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 smtClean="0"/>
            <a:t>Enter Recharge Amount</a:t>
          </a:r>
          <a:endParaRPr lang="en-IN" sz="900" kern="1200" dirty="0"/>
        </a:p>
      </dsp:txBody>
      <dsp:txXfrm rot="-5400000">
        <a:off x="891032" y="2356267"/>
        <a:ext cx="7709537" cy="746607"/>
      </dsp:txXfrm>
    </dsp:sp>
    <dsp:sp modelId="{126F0BD6-6168-4FC3-916E-23605B33B161}">
      <dsp:nvSpPr>
        <dsp:cNvPr id="0" name=""/>
        <dsp:cNvSpPr/>
      </dsp:nvSpPr>
      <dsp:spPr>
        <a:xfrm rot="5400000">
          <a:off x="-190935" y="3664235"/>
          <a:ext cx="1272903" cy="8910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4</a:t>
          </a:r>
          <a:endParaRPr lang="en-IN" sz="2500" kern="1200" dirty="0"/>
        </a:p>
      </dsp:txBody>
      <dsp:txXfrm rot="-5400000">
        <a:off x="1" y="3918815"/>
        <a:ext cx="891032" cy="381871"/>
      </dsp:txXfrm>
    </dsp:sp>
    <dsp:sp modelId="{F88C8582-CD18-4E11-9C6B-7C418D419FAB}">
      <dsp:nvSpPr>
        <dsp:cNvPr id="0" name=""/>
        <dsp:cNvSpPr/>
      </dsp:nvSpPr>
      <dsp:spPr>
        <a:xfrm rot="5400000">
          <a:off x="4352302" y="12029"/>
          <a:ext cx="827387" cy="77499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 smtClean="0"/>
            <a:t>If Transfer Amount</a:t>
          </a:r>
          <a:endParaRPr lang="en-IN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 smtClean="0"/>
            <a:t>Team Name – Select from Drop Down</a:t>
          </a:r>
          <a:endParaRPr lang="en-IN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 smtClean="0"/>
            <a:t>Enter Amount – To Be Added in Amount Transferred when Generating Supervisor Attendance Report</a:t>
          </a:r>
          <a:endParaRPr lang="en-IN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 smtClean="0"/>
            <a:t>Purpose – Manually Entry</a:t>
          </a:r>
          <a:endParaRPr lang="en-IN" sz="900" kern="1200" dirty="0"/>
        </a:p>
      </dsp:txBody>
      <dsp:txXfrm rot="-5400000">
        <a:off x="891032" y="3513689"/>
        <a:ext cx="7709537" cy="746607"/>
      </dsp:txXfrm>
    </dsp:sp>
    <dsp:sp modelId="{3A638A79-5C25-461C-A14B-028C3DCC5AF7}">
      <dsp:nvSpPr>
        <dsp:cNvPr id="0" name=""/>
        <dsp:cNvSpPr/>
      </dsp:nvSpPr>
      <dsp:spPr>
        <a:xfrm rot="5400000">
          <a:off x="-190935" y="4821658"/>
          <a:ext cx="1272903" cy="8910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5</a:t>
          </a:r>
          <a:endParaRPr lang="en-IN" sz="2500" kern="1200" dirty="0"/>
        </a:p>
      </dsp:txBody>
      <dsp:txXfrm rot="-5400000">
        <a:off x="1" y="5076238"/>
        <a:ext cx="891032" cy="381871"/>
      </dsp:txXfrm>
    </dsp:sp>
    <dsp:sp modelId="{4FBB7F3A-ED6A-4A47-91A3-5536121118AC}">
      <dsp:nvSpPr>
        <dsp:cNvPr id="0" name=""/>
        <dsp:cNvSpPr/>
      </dsp:nvSpPr>
      <dsp:spPr>
        <a:xfrm rot="5400000">
          <a:off x="4352302" y="1169452"/>
          <a:ext cx="827387" cy="77499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 smtClean="0"/>
            <a:t>If Material Selected</a:t>
          </a:r>
          <a:endParaRPr lang="en-IN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 smtClean="0"/>
            <a:t>Item Name</a:t>
          </a:r>
          <a:endParaRPr lang="en-IN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 smtClean="0"/>
            <a:t>Item Description</a:t>
          </a:r>
          <a:endParaRPr lang="en-IN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 err="1" smtClean="0"/>
            <a:t>Qty</a:t>
          </a:r>
          <a:endParaRPr lang="en-IN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 smtClean="0"/>
            <a:t>Cost – Not Mandatory</a:t>
          </a:r>
          <a:endParaRPr lang="en-IN" sz="900" kern="1200" dirty="0"/>
        </a:p>
      </dsp:txBody>
      <dsp:txXfrm rot="-5400000">
        <a:off x="891032" y="4671112"/>
        <a:ext cx="7709537" cy="74660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F441D-1549-46E2-A9DD-7654E5A1EF92}">
      <dsp:nvSpPr>
        <dsp:cNvPr id="0" name=""/>
        <dsp:cNvSpPr/>
      </dsp:nvSpPr>
      <dsp:spPr>
        <a:xfrm rot="5400000">
          <a:off x="-169068" y="169670"/>
          <a:ext cx="1127124" cy="788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1</a:t>
          </a:r>
          <a:endParaRPr lang="en-IN" sz="2200" kern="1200" dirty="0"/>
        </a:p>
      </dsp:txBody>
      <dsp:txXfrm rot="-5400000">
        <a:off x="1" y="395096"/>
        <a:ext cx="788987" cy="338137"/>
      </dsp:txXfrm>
    </dsp:sp>
    <dsp:sp modelId="{0170183E-36AE-4E7C-9245-DC3C041D1BA5}">
      <dsp:nvSpPr>
        <dsp:cNvPr id="0" name=""/>
        <dsp:cNvSpPr/>
      </dsp:nvSpPr>
      <dsp:spPr>
        <a:xfrm rot="5400000">
          <a:off x="3076178" y="-2286589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Invoice Number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Date</a:t>
          </a:r>
          <a:endParaRPr lang="en-IN" sz="1300" kern="1200" dirty="0"/>
        </a:p>
      </dsp:txBody>
      <dsp:txXfrm rot="-5400000">
        <a:off x="788988" y="36365"/>
        <a:ext cx="5271248" cy="661103"/>
      </dsp:txXfrm>
    </dsp:sp>
    <dsp:sp modelId="{30FB62E3-E659-469A-BFD6-7DF57CA64E8A}">
      <dsp:nvSpPr>
        <dsp:cNvPr id="0" name=""/>
        <dsp:cNvSpPr/>
      </dsp:nvSpPr>
      <dsp:spPr>
        <a:xfrm rot="5400000">
          <a:off x="-169068" y="1148227"/>
          <a:ext cx="1127124" cy="788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2</a:t>
          </a:r>
          <a:endParaRPr lang="en-IN" sz="2200" kern="1200" dirty="0"/>
        </a:p>
      </dsp:txBody>
      <dsp:txXfrm rot="-5400000">
        <a:off x="1" y="1373653"/>
        <a:ext cx="788987" cy="338137"/>
      </dsp:txXfrm>
    </dsp:sp>
    <dsp:sp modelId="{5ECCD50C-3CD0-4AA7-9B99-CC2E7EE43152}">
      <dsp:nvSpPr>
        <dsp:cNvPr id="0" name=""/>
        <dsp:cNvSpPr/>
      </dsp:nvSpPr>
      <dsp:spPr>
        <a:xfrm rot="5400000">
          <a:off x="3076178" y="-1308031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Select Product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Enter </a:t>
          </a:r>
          <a:r>
            <a:rPr lang="en-IN" sz="1300" kern="1200" dirty="0" err="1" smtClean="0"/>
            <a:t>Qty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(In Cases &amp; Pcs) Format</a:t>
          </a:r>
          <a:endParaRPr lang="en-IN" sz="1300" kern="1200" dirty="0"/>
        </a:p>
      </dsp:txBody>
      <dsp:txXfrm rot="-5400000">
        <a:off x="788988" y="1014923"/>
        <a:ext cx="5271248" cy="661103"/>
      </dsp:txXfrm>
    </dsp:sp>
    <dsp:sp modelId="{47188661-A279-4195-A082-B1E45CB4DE61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3</a:t>
          </a:r>
          <a:endParaRPr lang="en-IN" sz="2200" kern="1200" dirty="0"/>
        </a:p>
      </dsp:txBody>
      <dsp:txXfrm rot="-5400000">
        <a:off x="1" y="2352210"/>
        <a:ext cx="788987" cy="338137"/>
      </dsp:txXfrm>
    </dsp:sp>
    <dsp:sp modelId="{5D3EB191-5DC1-48EB-9680-84463824DD47}">
      <dsp:nvSpPr>
        <dsp:cNvPr id="0" name=""/>
        <dsp:cNvSpPr/>
      </dsp:nvSpPr>
      <dsp:spPr>
        <a:xfrm rot="5400000">
          <a:off x="3076178" y="-329474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Select Distributor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Select Retailer</a:t>
          </a:r>
          <a:endParaRPr lang="en-IN" sz="1300" kern="1200" dirty="0"/>
        </a:p>
      </dsp:txBody>
      <dsp:txXfrm rot="-5400000">
        <a:off x="788988" y="1993480"/>
        <a:ext cx="5271248" cy="661103"/>
      </dsp:txXfrm>
    </dsp:sp>
    <dsp:sp modelId="{0607A2FF-91B4-424A-91D9-C33569FE78C7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4</a:t>
          </a:r>
          <a:endParaRPr lang="en-IN" sz="2200" kern="1200" dirty="0"/>
        </a:p>
      </dsp:txBody>
      <dsp:txXfrm rot="-5400000">
        <a:off x="1" y="3330768"/>
        <a:ext cx="788987" cy="338137"/>
      </dsp:txXfrm>
    </dsp:sp>
    <dsp:sp modelId="{2485E41F-4BA8-4B95-86B3-9AAC28829A3D}">
      <dsp:nvSpPr>
        <dsp:cNvPr id="0" name=""/>
        <dsp:cNvSpPr/>
      </dsp:nvSpPr>
      <dsp:spPr>
        <a:xfrm rot="5400000">
          <a:off x="3076178" y="649083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Bill will need to get auto calculated and will fit in the given layout based on the above selection criteria </a:t>
          </a:r>
          <a:r>
            <a:rPr lang="en-IN" sz="1300" kern="1200" dirty="0" err="1" smtClean="0"/>
            <a:t>Eg</a:t>
          </a:r>
          <a:r>
            <a:rPr lang="en-IN" sz="1300" kern="1200" dirty="0" smtClean="0"/>
            <a:t>. 1 Format for Distributor 1 and Second Format for Distributor 2 Bill to Print in PDF </a:t>
          </a:r>
          <a:endParaRPr lang="en-IN" sz="1300" kern="1200" dirty="0"/>
        </a:p>
      </dsp:txBody>
      <dsp:txXfrm rot="-5400000">
        <a:off x="788988" y="2972037"/>
        <a:ext cx="5271248" cy="66110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35B81-4860-4BC3-BEB0-DBC906E8DA68}">
      <dsp:nvSpPr>
        <dsp:cNvPr id="0" name=""/>
        <dsp:cNvSpPr/>
      </dsp:nvSpPr>
      <dsp:spPr>
        <a:xfrm rot="5400000">
          <a:off x="-173503" y="178630"/>
          <a:ext cx="1156693" cy="8096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1</a:t>
          </a:r>
          <a:endParaRPr lang="en-IN" sz="1200" kern="1200" dirty="0"/>
        </a:p>
      </dsp:txBody>
      <dsp:txXfrm rot="-5400000">
        <a:off x="2" y="409969"/>
        <a:ext cx="809685" cy="347008"/>
      </dsp:txXfrm>
    </dsp:sp>
    <dsp:sp modelId="{5DF5A1FD-5848-4447-859C-FBB201C8FB42}">
      <dsp:nvSpPr>
        <dsp:cNvPr id="0" name=""/>
        <dsp:cNvSpPr/>
      </dsp:nvSpPr>
      <dsp:spPr>
        <a:xfrm rot="5400000">
          <a:off x="4157037" y="-3342225"/>
          <a:ext cx="751850" cy="74465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Select – From Drop Down – Options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Stock Invoice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err="1" smtClean="0"/>
            <a:t>Proforma</a:t>
          </a:r>
          <a:r>
            <a:rPr lang="en-IN" sz="1200" kern="1200" dirty="0" smtClean="0"/>
            <a:t> Invoice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Invoice</a:t>
          </a:r>
          <a:endParaRPr lang="en-IN" sz="1200" kern="1200" dirty="0"/>
        </a:p>
      </dsp:txBody>
      <dsp:txXfrm rot="-5400000">
        <a:off x="809685" y="41829"/>
        <a:ext cx="7409852" cy="678446"/>
      </dsp:txXfrm>
    </dsp:sp>
    <dsp:sp modelId="{9EDD28C4-77BF-457D-BED4-16C4EBEFE525}">
      <dsp:nvSpPr>
        <dsp:cNvPr id="0" name=""/>
        <dsp:cNvSpPr/>
      </dsp:nvSpPr>
      <dsp:spPr>
        <a:xfrm rot="5400000">
          <a:off x="-173503" y="1219041"/>
          <a:ext cx="1156693" cy="8096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2</a:t>
          </a:r>
          <a:endParaRPr lang="en-IN" sz="1200" kern="1200" dirty="0"/>
        </a:p>
      </dsp:txBody>
      <dsp:txXfrm rot="-5400000">
        <a:off x="2" y="1450380"/>
        <a:ext cx="809685" cy="347008"/>
      </dsp:txXfrm>
    </dsp:sp>
    <dsp:sp modelId="{08FF25A7-6F41-4B9F-98BA-4CCE0382C14F}">
      <dsp:nvSpPr>
        <dsp:cNvPr id="0" name=""/>
        <dsp:cNvSpPr/>
      </dsp:nvSpPr>
      <dsp:spPr>
        <a:xfrm rot="5400000">
          <a:off x="4157037" y="-2301814"/>
          <a:ext cx="751850" cy="74465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Select Retailer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Address: - Auto Copy in Bill from Database – Not to show in field</a:t>
          </a:r>
          <a:endParaRPr lang="en-IN" sz="1200" kern="1200" dirty="0"/>
        </a:p>
      </dsp:txBody>
      <dsp:txXfrm rot="-5400000">
        <a:off x="809685" y="1082240"/>
        <a:ext cx="7409852" cy="678446"/>
      </dsp:txXfrm>
    </dsp:sp>
    <dsp:sp modelId="{7BBF441D-1549-46E2-A9DD-7654E5A1EF92}">
      <dsp:nvSpPr>
        <dsp:cNvPr id="0" name=""/>
        <dsp:cNvSpPr/>
      </dsp:nvSpPr>
      <dsp:spPr>
        <a:xfrm rot="5400000">
          <a:off x="-173503" y="2259453"/>
          <a:ext cx="1156693" cy="8096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3</a:t>
          </a:r>
          <a:endParaRPr lang="en-IN" sz="1200" kern="1200" dirty="0"/>
        </a:p>
      </dsp:txBody>
      <dsp:txXfrm rot="-5400000">
        <a:off x="2" y="2490792"/>
        <a:ext cx="809685" cy="347008"/>
      </dsp:txXfrm>
    </dsp:sp>
    <dsp:sp modelId="{0170183E-36AE-4E7C-9245-DC3C041D1BA5}">
      <dsp:nvSpPr>
        <dsp:cNvPr id="0" name=""/>
        <dsp:cNvSpPr/>
      </dsp:nvSpPr>
      <dsp:spPr>
        <a:xfrm rot="5400000">
          <a:off x="4157037" y="-1261402"/>
          <a:ext cx="751850" cy="74465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Enter Invoice Number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Select Date – Select from Calendar or enter manually</a:t>
          </a:r>
          <a:endParaRPr lang="en-IN" sz="1200" kern="1200" dirty="0"/>
        </a:p>
      </dsp:txBody>
      <dsp:txXfrm rot="-5400000">
        <a:off x="809685" y="2122652"/>
        <a:ext cx="7409852" cy="678446"/>
      </dsp:txXfrm>
    </dsp:sp>
    <dsp:sp modelId="{30FB62E3-E659-469A-BFD6-7DF57CA64E8A}">
      <dsp:nvSpPr>
        <dsp:cNvPr id="0" name=""/>
        <dsp:cNvSpPr/>
      </dsp:nvSpPr>
      <dsp:spPr>
        <a:xfrm rot="5400000">
          <a:off x="-173503" y="3299864"/>
          <a:ext cx="1156693" cy="8096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4</a:t>
          </a:r>
          <a:endParaRPr lang="en-IN" sz="1200" kern="1200" dirty="0"/>
        </a:p>
      </dsp:txBody>
      <dsp:txXfrm rot="-5400000">
        <a:off x="2" y="3531203"/>
        <a:ext cx="809685" cy="347008"/>
      </dsp:txXfrm>
    </dsp:sp>
    <dsp:sp modelId="{5ECCD50C-3CD0-4AA7-9B99-CC2E7EE43152}">
      <dsp:nvSpPr>
        <dsp:cNvPr id="0" name=""/>
        <dsp:cNvSpPr/>
      </dsp:nvSpPr>
      <dsp:spPr>
        <a:xfrm rot="5400000">
          <a:off x="4157037" y="-220991"/>
          <a:ext cx="751850" cy="74465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Select Product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Enter </a:t>
          </a:r>
          <a:r>
            <a:rPr lang="en-IN" sz="1200" kern="1200" dirty="0" err="1" smtClean="0"/>
            <a:t>Qty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(In Cases &amp; Pcs) Format</a:t>
          </a:r>
          <a:endParaRPr lang="en-IN" sz="1200" kern="1200" dirty="0"/>
        </a:p>
      </dsp:txBody>
      <dsp:txXfrm rot="-5400000">
        <a:off x="809685" y="3163063"/>
        <a:ext cx="7409852" cy="678446"/>
      </dsp:txXfrm>
    </dsp:sp>
    <dsp:sp modelId="{27E60FDB-DBF9-4153-8561-1F24AC4EBCB2}">
      <dsp:nvSpPr>
        <dsp:cNvPr id="0" name=""/>
        <dsp:cNvSpPr/>
      </dsp:nvSpPr>
      <dsp:spPr>
        <a:xfrm rot="5400000">
          <a:off x="-173503" y="4340276"/>
          <a:ext cx="1156693" cy="8096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5</a:t>
          </a:r>
          <a:endParaRPr lang="en-IN" sz="1200" kern="1200" dirty="0"/>
        </a:p>
      </dsp:txBody>
      <dsp:txXfrm rot="-5400000">
        <a:off x="2" y="4571615"/>
        <a:ext cx="809685" cy="347008"/>
      </dsp:txXfrm>
    </dsp:sp>
    <dsp:sp modelId="{597FBE1A-ADB3-4B22-A2ED-B398EEF18E0D}">
      <dsp:nvSpPr>
        <dsp:cNvPr id="0" name=""/>
        <dsp:cNvSpPr/>
      </dsp:nvSpPr>
      <dsp:spPr>
        <a:xfrm rot="5400000">
          <a:off x="4157037" y="819420"/>
          <a:ext cx="751850" cy="74465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Select GST / IGST – Auto Select Based on Retailer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Enter % (If GST, 2 Fields with Names : SGST &amp; CGST &amp; If IFGST only 1 Field IGST)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Enter Amount (If No Amount is entered then auto calculate as per stock bill calculation</a:t>
          </a:r>
          <a:endParaRPr lang="en-IN" sz="1200" kern="1200" dirty="0"/>
        </a:p>
      </dsp:txBody>
      <dsp:txXfrm rot="-5400000">
        <a:off x="809685" y="4203474"/>
        <a:ext cx="7409852" cy="67844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25FCE-C5A7-48AA-9080-87449ED2C303}">
      <dsp:nvSpPr>
        <dsp:cNvPr id="0" name=""/>
        <dsp:cNvSpPr/>
      </dsp:nvSpPr>
      <dsp:spPr>
        <a:xfrm rot="5400000">
          <a:off x="-326231" y="326692"/>
          <a:ext cx="2174874" cy="15224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200" kern="1200" dirty="0" smtClean="0"/>
            <a:t>1</a:t>
          </a:r>
          <a:endParaRPr lang="en-IN" sz="4200" kern="1200" dirty="0"/>
        </a:p>
      </dsp:txBody>
      <dsp:txXfrm rot="-5400000">
        <a:off x="0" y="761667"/>
        <a:ext cx="1522412" cy="652462"/>
      </dsp:txXfrm>
    </dsp:sp>
    <dsp:sp modelId="{E93EB9FA-B588-4612-A426-06F9F896FF36}">
      <dsp:nvSpPr>
        <dsp:cNvPr id="0" name=""/>
        <dsp:cNvSpPr/>
      </dsp:nvSpPr>
      <dsp:spPr>
        <a:xfrm rot="5400000">
          <a:off x="3102371" y="-1579498"/>
          <a:ext cx="1413668" cy="4573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100" kern="1200" dirty="0" smtClean="0"/>
            <a:t>Show List of All Teams In the Left Side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100" kern="1200" dirty="0" smtClean="0"/>
            <a:t>On Click Show Details on the Right Side</a:t>
          </a:r>
          <a:endParaRPr lang="en-IN" sz="2100" kern="1200" dirty="0"/>
        </a:p>
      </dsp:txBody>
      <dsp:txXfrm rot="-5400000">
        <a:off x="1522412" y="69471"/>
        <a:ext cx="4504577" cy="1275648"/>
      </dsp:txXfrm>
    </dsp:sp>
    <dsp:sp modelId="{5F47DF32-A586-4597-9927-411D3EE33962}">
      <dsp:nvSpPr>
        <dsp:cNvPr id="0" name=""/>
        <dsp:cNvSpPr/>
      </dsp:nvSpPr>
      <dsp:spPr>
        <a:xfrm rot="5400000">
          <a:off x="-326231" y="2214895"/>
          <a:ext cx="2174874" cy="15224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200" kern="1200" dirty="0" smtClean="0"/>
            <a:t>2</a:t>
          </a:r>
          <a:endParaRPr lang="en-IN" sz="4200" kern="1200" dirty="0"/>
        </a:p>
      </dsp:txBody>
      <dsp:txXfrm rot="-5400000">
        <a:off x="0" y="2649870"/>
        <a:ext cx="1522412" cy="652462"/>
      </dsp:txXfrm>
    </dsp:sp>
    <dsp:sp modelId="{B543ACF0-19F5-4C62-8C34-A1D102654B05}">
      <dsp:nvSpPr>
        <dsp:cNvPr id="0" name=""/>
        <dsp:cNvSpPr/>
      </dsp:nvSpPr>
      <dsp:spPr>
        <a:xfrm rot="5400000">
          <a:off x="3102371" y="308704"/>
          <a:ext cx="1413668" cy="4573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100" kern="1200" dirty="0" smtClean="0"/>
            <a:t>With Edit Button</a:t>
          </a:r>
          <a:endParaRPr lang="en-IN" sz="2100" kern="1200" dirty="0"/>
        </a:p>
      </dsp:txBody>
      <dsp:txXfrm rot="-5400000">
        <a:off x="1522412" y="1957673"/>
        <a:ext cx="4504577" cy="1275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39B33-9AB0-4F79-BC8C-DA70201CEB61}">
      <dsp:nvSpPr>
        <dsp:cNvPr id="0" name=""/>
        <dsp:cNvSpPr/>
      </dsp:nvSpPr>
      <dsp:spPr>
        <a:xfrm>
          <a:off x="2619" y="0"/>
          <a:ext cx="3000374" cy="3404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HUL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err="1" smtClean="0"/>
            <a:t>HomE</a:t>
          </a:r>
          <a:r>
            <a:rPr lang="en-IN" sz="2800" kern="1200" dirty="0" smtClean="0"/>
            <a:t> 2 </a:t>
          </a:r>
          <a:r>
            <a:rPr lang="en-IN" sz="2800" kern="1200" dirty="0" err="1" smtClean="0"/>
            <a:t>HomE</a:t>
          </a:r>
          <a:endParaRPr lang="en-IN" sz="2800" kern="1200" dirty="0"/>
        </a:p>
      </dsp:txBody>
      <dsp:txXfrm>
        <a:off x="2619" y="1361836"/>
        <a:ext cx="3000374" cy="1361836"/>
      </dsp:txXfrm>
    </dsp:sp>
    <dsp:sp modelId="{C3F1972D-F7B2-49DB-9C81-1F1D3A93FF36}">
      <dsp:nvSpPr>
        <dsp:cNvPr id="0" name=""/>
        <dsp:cNvSpPr/>
      </dsp:nvSpPr>
      <dsp:spPr>
        <a:xfrm>
          <a:off x="935942" y="204275"/>
          <a:ext cx="1133729" cy="1133729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E6B62-7AF7-4A87-9F35-873CF832DD1F}">
      <dsp:nvSpPr>
        <dsp:cNvPr id="0" name=""/>
        <dsp:cNvSpPr/>
      </dsp:nvSpPr>
      <dsp:spPr>
        <a:xfrm>
          <a:off x="3093005" y="0"/>
          <a:ext cx="3000374" cy="3404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err="1" smtClean="0"/>
            <a:t>Polycab</a:t>
          </a:r>
          <a:r>
            <a:rPr lang="en-IN" sz="2800" kern="1200" dirty="0" smtClean="0"/>
            <a:t> India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Limited</a:t>
          </a:r>
          <a:endParaRPr lang="en-IN" sz="2800" kern="1200" dirty="0"/>
        </a:p>
      </dsp:txBody>
      <dsp:txXfrm>
        <a:off x="3093005" y="1361836"/>
        <a:ext cx="3000374" cy="1361836"/>
      </dsp:txXfrm>
    </dsp:sp>
    <dsp:sp modelId="{B85230BD-BC8D-45E8-B5FC-858FB9BC3F69}">
      <dsp:nvSpPr>
        <dsp:cNvPr id="0" name=""/>
        <dsp:cNvSpPr/>
      </dsp:nvSpPr>
      <dsp:spPr>
        <a:xfrm>
          <a:off x="4026328" y="204275"/>
          <a:ext cx="1133729" cy="113372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799C6-324B-47AD-B789-15FAE1D63584}">
      <dsp:nvSpPr>
        <dsp:cNvPr id="0" name=""/>
        <dsp:cNvSpPr/>
      </dsp:nvSpPr>
      <dsp:spPr>
        <a:xfrm>
          <a:off x="243839" y="2723673"/>
          <a:ext cx="5608320" cy="51068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25FCE-C5A7-48AA-9080-87449ED2C303}">
      <dsp:nvSpPr>
        <dsp:cNvPr id="0" name=""/>
        <dsp:cNvSpPr/>
      </dsp:nvSpPr>
      <dsp:spPr>
        <a:xfrm rot="5400000">
          <a:off x="-326231" y="326692"/>
          <a:ext cx="2174874" cy="15224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200" kern="1200" dirty="0" smtClean="0"/>
            <a:t>1</a:t>
          </a:r>
          <a:endParaRPr lang="en-IN" sz="4200" kern="1200" dirty="0"/>
        </a:p>
      </dsp:txBody>
      <dsp:txXfrm rot="-5400000">
        <a:off x="0" y="761667"/>
        <a:ext cx="1522412" cy="652462"/>
      </dsp:txXfrm>
    </dsp:sp>
    <dsp:sp modelId="{E93EB9FA-B588-4612-A426-06F9F896FF36}">
      <dsp:nvSpPr>
        <dsp:cNvPr id="0" name=""/>
        <dsp:cNvSpPr/>
      </dsp:nvSpPr>
      <dsp:spPr>
        <a:xfrm rot="5400000">
          <a:off x="3102371" y="-1579498"/>
          <a:ext cx="1413668" cy="4573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dirty="0" smtClean="0"/>
            <a:t>Enter Promoter ID – Display &amp; Export option to PDF Including ID And Address Proof &amp; Photo and If CSV then All Details except ID Address Proof and Photo. (Individual Promoter)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dirty="0" smtClean="0"/>
            <a:t>OR</a:t>
          </a:r>
          <a:endParaRPr lang="en-IN" sz="1700" kern="1200" dirty="0"/>
        </a:p>
      </dsp:txBody>
      <dsp:txXfrm rot="-5400000">
        <a:off x="1522412" y="69471"/>
        <a:ext cx="4504577" cy="1275648"/>
      </dsp:txXfrm>
    </dsp:sp>
    <dsp:sp modelId="{5F47DF32-A586-4597-9927-411D3EE33962}">
      <dsp:nvSpPr>
        <dsp:cNvPr id="0" name=""/>
        <dsp:cNvSpPr/>
      </dsp:nvSpPr>
      <dsp:spPr>
        <a:xfrm rot="5400000">
          <a:off x="-326231" y="2214895"/>
          <a:ext cx="2174874" cy="15224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200" kern="1200" dirty="0" smtClean="0"/>
            <a:t>2</a:t>
          </a:r>
          <a:endParaRPr lang="en-IN" sz="4200" kern="1200" dirty="0"/>
        </a:p>
      </dsp:txBody>
      <dsp:txXfrm rot="-5400000">
        <a:off x="0" y="2649870"/>
        <a:ext cx="1522412" cy="652462"/>
      </dsp:txXfrm>
    </dsp:sp>
    <dsp:sp modelId="{B543ACF0-19F5-4C62-8C34-A1D102654B05}">
      <dsp:nvSpPr>
        <dsp:cNvPr id="0" name=""/>
        <dsp:cNvSpPr/>
      </dsp:nvSpPr>
      <dsp:spPr>
        <a:xfrm rot="5400000">
          <a:off x="3102371" y="308704"/>
          <a:ext cx="1413668" cy="4573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dirty="0" smtClean="0"/>
            <a:t>Select Team – Display And Export Option for All Promoters in the List to PDF Including ID And Address Proof &amp; Photo and If CSV then All Details except ID Address Proof and Photo.</a:t>
          </a:r>
          <a:endParaRPr lang="en-IN" sz="1700" kern="1200" dirty="0"/>
        </a:p>
      </dsp:txBody>
      <dsp:txXfrm rot="-5400000">
        <a:off x="1522412" y="1957673"/>
        <a:ext cx="4504577" cy="127564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25FCE-C5A7-48AA-9080-87449ED2C303}">
      <dsp:nvSpPr>
        <dsp:cNvPr id="0" name=""/>
        <dsp:cNvSpPr/>
      </dsp:nvSpPr>
      <dsp:spPr>
        <a:xfrm rot="5400000">
          <a:off x="-326231" y="326692"/>
          <a:ext cx="2174874" cy="15224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200" kern="1200" dirty="0" smtClean="0"/>
            <a:t>1</a:t>
          </a:r>
          <a:endParaRPr lang="en-IN" sz="4200" kern="1200" dirty="0"/>
        </a:p>
      </dsp:txBody>
      <dsp:txXfrm rot="-5400000">
        <a:off x="0" y="761667"/>
        <a:ext cx="1522412" cy="652462"/>
      </dsp:txXfrm>
    </dsp:sp>
    <dsp:sp modelId="{E93EB9FA-B588-4612-A426-06F9F896FF36}">
      <dsp:nvSpPr>
        <dsp:cNvPr id="0" name=""/>
        <dsp:cNvSpPr/>
      </dsp:nvSpPr>
      <dsp:spPr>
        <a:xfrm rot="5400000">
          <a:off x="3102371" y="-1579498"/>
          <a:ext cx="1413668" cy="4573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400" kern="1200" dirty="0" smtClean="0"/>
            <a:t>Supervisor Name</a:t>
          </a:r>
          <a:endParaRPr lang="en-IN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400" kern="1200" dirty="0" smtClean="0"/>
            <a:t>Supervisor Mobile No.</a:t>
          </a:r>
          <a:endParaRPr lang="en-IN" sz="3400" kern="1200" dirty="0"/>
        </a:p>
      </dsp:txBody>
      <dsp:txXfrm rot="-5400000">
        <a:off x="1522412" y="69471"/>
        <a:ext cx="4504577" cy="1275648"/>
      </dsp:txXfrm>
    </dsp:sp>
    <dsp:sp modelId="{5F47DF32-A586-4597-9927-411D3EE33962}">
      <dsp:nvSpPr>
        <dsp:cNvPr id="0" name=""/>
        <dsp:cNvSpPr/>
      </dsp:nvSpPr>
      <dsp:spPr>
        <a:xfrm rot="5400000">
          <a:off x="-326231" y="2214895"/>
          <a:ext cx="2174874" cy="15224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200" kern="1200" dirty="0" smtClean="0"/>
            <a:t>2</a:t>
          </a:r>
          <a:endParaRPr lang="en-IN" sz="4200" kern="1200" dirty="0"/>
        </a:p>
      </dsp:txBody>
      <dsp:txXfrm rot="-5400000">
        <a:off x="0" y="2649870"/>
        <a:ext cx="1522412" cy="652462"/>
      </dsp:txXfrm>
    </dsp:sp>
    <dsp:sp modelId="{B543ACF0-19F5-4C62-8C34-A1D102654B05}">
      <dsp:nvSpPr>
        <dsp:cNvPr id="0" name=""/>
        <dsp:cNvSpPr/>
      </dsp:nvSpPr>
      <dsp:spPr>
        <a:xfrm rot="5400000">
          <a:off x="3102371" y="308704"/>
          <a:ext cx="1413668" cy="4573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400" kern="1200" dirty="0" smtClean="0"/>
            <a:t>Location</a:t>
          </a:r>
          <a:endParaRPr lang="en-IN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400" kern="1200" dirty="0" smtClean="0"/>
            <a:t>Team Name</a:t>
          </a:r>
          <a:endParaRPr lang="en-IN" sz="3400" kern="1200" dirty="0"/>
        </a:p>
      </dsp:txBody>
      <dsp:txXfrm rot="-5400000">
        <a:off x="1522412" y="1957673"/>
        <a:ext cx="4504577" cy="127564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25FCE-C5A7-48AA-9080-87449ED2C303}">
      <dsp:nvSpPr>
        <dsp:cNvPr id="0" name=""/>
        <dsp:cNvSpPr/>
      </dsp:nvSpPr>
      <dsp:spPr>
        <a:xfrm rot="5400000">
          <a:off x="-812799" y="812799"/>
          <a:ext cx="4064000" cy="24384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 smtClean="0"/>
            <a:t>1</a:t>
          </a:r>
          <a:endParaRPr lang="en-IN" sz="6500" kern="1200" dirty="0"/>
        </a:p>
      </dsp:txBody>
      <dsp:txXfrm rot="-5400000">
        <a:off x="1" y="1219199"/>
        <a:ext cx="2438400" cy="1625600"/>
      </dsp:txXfrm>
    </dsp:sp>
    <dsp:sp modelId="{E93EB9FA-B588-4612-A426-06F9F896FF36}">
      <dsp:nvSpPr>
        <dsp:cNvPr id="0" name=""/>
        <dsp:cNvSpPr/>
      </dsp:nvSpPr>
      <dsp:spPr>
        <a:xfrm rot="5400000">
          <a:off x="2844800" y="-406400"/>
          <a:ext cx="2844799" cy="36576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400" kern="1200" dirty="0" smtClean="0"/>
            <a:t>View Attendance</a:t>
          </a:r>
          <a:endParaRPr lang="en-IN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400" kern="1200" dirty="0" smtClean="0"/>
            <a:t>Generate Attendance Report</a:t>
          </a:r>
          <a:endParaRPr lang="en-IN" sz="3400" kern="1200" dirty="0"/>
        </a:p>
      </dsp:txBody>
      <dsp:txXfrm rot="-5400000">
        <a:off x="2438400" y="138872"/>
        <a:ext cx="3518728" cy="256705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25FCE-C5A7-48AA-9080-87449ED2C303}">
      <dsp:nvSpPr>
        <dsp:cNvPr id="0" name=""/>
        <dsp:cNvSpPr/>
      </dsp:nvSpPr>
      <dsp:spPr>
        <a:xfrm rot="5400000">
          <a:off x="-209252" y="219012"/>
          <a:ext cx="1395015" cy="9765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1</a:t>
          </a:r>
          <a:endParaRPr lang="en-IN" sz="2700" kern="1200" dirty="0"/>
        </a:p>
      </dsp:txBody>
      <dsp:txXfrm rot="-5400000">
        <a:off x="1" y="498014"/>
        <a:ext cx="976510" cy="418505"/>
      </dsp:txXfrm>
    </dsp:sp>
    <dsp:sp modelId="{E93EB9FA-B588-4612-A426-06F9F896FF36}">
      <dsp:nvSpPr>
        <dsp:cNvPr id="0" name=""/>
        <dsp:cNvSpPr/>
      </dsp:nvSpPr>
      <dsp:spPr>
        <a:xfrm rot="5400000">
          <a:off x="3082875" y="-2096603"/>
          <a:ext cx="906760" cy="51194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kern="1200" dirty="0" smtClean="0"/>
            <a:t>Team Name - Mandatory (Option to Show for All teams)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kern="1200" dirty="0" smtClean="0"/>
            <a:t>From Date and To Date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kern="1200" dirty="0" smtClean="0"/>
            <a:t>OR Select Month and Year to Display Attendance Record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kern="1200" dirty="0" smtClean="0"/>
            <a:t>– Any One Mandatory</a:t>
          </a:r>
          <a:endParaRPr lang="en-IN" sz="1000" kern="1200" dirty="0"/>
        </a:p>
      </dsp:txBody>
      <dsp:txXfrm rot="-5400000">
        <a:off x="976511" y="54025"/>
        <a:ext cx="5075225" cy="818232"/>
      </dsp:txXfrm>
    </dsp:sp>
    <dsp:sp modelId="{4E222C97-FDB2-49C5-8AA0-349D2DD51182}">
      <dsp:nvSpPr>
        <dsp:cNvPr id="0" name=""/>
        <dsp:cNvSpPr/>
      </dsp:nvSpPr>
      <dsp:spPr>
        <a:xfrm rot="5400000">
          <a:off x="-209252" y="1430150"/>
          <a:ext cx="1395015" cy="9765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2</a:t>
          </a:r>
          <a:endParaRPr lang="en-IN" sz="2700" kern="1200" dirty="0"/>
        </a:p>
      </dsp:txBody>
      <dsp:txXfrm rot="-5400000">
        <a:off x="1" y="1709152"/>
        <a:ext cx="976510" cy="418505"/>
      </dsp:txXfrm>
    </dsp:sp>
    <dsp:sp modelId="{6F70701B-B0A3-42FD-80C4-E7880448E5F2}">
      <dsp:nvSpPr>
        <dsp:cNvPr id="0" name=""/>
        <dsp:cNvSpPr/>
      </dsp:nvSpPr>
      <dsp:spPr>
        <a:xfrm rot="5400000">
          <a:off x="3082875" y="-885466"/>
          <a:ext cx="906760" cy="51194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kern="1200" dirty="0" smtClean="0"/>
            <a:t>Show All Amounts Transferred to the Team in the Month – Get From Database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kern="1200" dirty="0" smtClean="0"/>
            <a:t>Show only selected Material Sent to the team in the Month – Get From Database</a:t>
          </a:r>
          <a:endParaRPr lang="en-IN" sz="1000" kern="1200" dirty="0"/>
        </a:p>
      </dsp:txBody>
      <dsp:txXfrm rot="-5400000">
        <a:off x="976511" y="1265162"/>
        <a:ext cx="5075225" cy="818232"/>
      </dsp:txXfrm>
    </dsp:sp>
    <dsp:sp modelId="{D6295171-85EE-499B-8AA8-E2F3D442BFE2}">
      <dsp:nvSpPr>
        <dsp:cNvPr id="0" name=""/>
        <dsp:cNvSpPr/>
      </dsp:nvSpPr>
      <dsp:spPr>
        <a:xfrm rot="5400000">
          <a:off x="-209252" y="2868476"/>
          <a:ext cx="1395015" cy="9765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3</a:t>
          </a:r>
          <a:endParaRPr lang="en-IN" sz="2700" kern="1200" dirty="0"/>
        </a:p>
      </dsp:txBody>
      <dsp:txXfrm rot="-5400000">
        <a:off x="1" y="3147478"/>
        <a:ext cx="976510" cy="418505"/>
      </dsp:txXfrm>
    </dsp:sp>
    <dsp:sp modelId="{79164EAF-B581-4F85-8B55-04B98B686612}">
      <dsp:nvSpPr>
        <dsp:cNvPr id="0" name=""/>
        <dsp:cNvSpPr/>
      </dsp:nvSpPr>
      <dsp:spPr>
        <a:xfrm rot="5400000">
          <a:off x="2855686" y="552859"/>
          <a:ext cx="1361137" cy="51194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kern="1200" dirty="0" smtClean="0"/>
            <a:t>In the Next Page, All Records entered shall be shown with total salary, Material List, Amount Transferred Recharge Details + 1 Empty Fields against each Promoter Line Named Deductions which I will enter Manually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kern="1200" dirty="0" smtClean="0"/>
            <a:t>2 More Fields Named Expense Name, &amp; Amount with + Option  to add more items and submit button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kern="1200" dirty="0" smtClean="0"/>
            <a:t>After Submission in the next page, display report with export / Print to PDF Option.</a:t>
          </a:r>
          <a:endParaRPr lang="en-IN" sz="1000" kern="1200" dirty="0"/>
        </a:p>
      </dsp:txBody>
      <dsp:txXfrm rot="-5400000">
        <a:off x="976511" y="2498480"/>
        <a:ext cx="5053044" cy="122824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25FCE-C5A7-48AA-9080-87449ED2C303}">
      <dsp:nvSpPr>
        <dsp:cNvPr id="0" name=""/>
        <dsp:cNvSpPr/>
      </dsp:nvSpPr>
      <dsp:spPr>
        <a:xfrm rot="5400000">
          <a:off x="-311821" y="315596"/>
          <a:ext cx="2078813" cy="14551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1</a:t>
          </a:r>
          <a:endParaRPr lang="en-IN" sz="4000" kern="1200" dirty="0"/>
        </a:p>
      </dsp:txBody>
      <dsp:txXfrm rot="-5400000">
        <a:off x="2" y="731359"/>
        <a:ext cx="1455169" cy="623644"/>
      </dsp:txXfrm>
    </dsp:sp>
    <dsp:sp modelId="{E93EB9FA-B588-4612-A426-06F9F896FF36}">
      <dsp:nvSpPr>
        <dsp:cNvPr id="0" name=""/>
        <dsp:cNvSpPr/>
      </dsp:nvSpPr>
      <dsp:spPr>
        <a:xfrm rot="5400000">
          <a:off x="4204770" y="-2745826"/>
          <a:ext cx="1351228" cy="68504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All Teams Default Selection with Individual Generated </a:t>
          </a:r>
          <a:r>
            <a:rPr lang="en-IN" sz="1200" kern="1200" dirty="0" err="1" smtClean="0"/>
            <a:t>Manday’s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In the Next Page Display the Following</a:t>
          </a:r>
          <a:endParaRPr lang="en-IN" sz="1200" kern="1200" dirty="0"/>
        </a:p>
      </dsp:txBody>
      <dsp:txXfrm rot="-5400000">
        <a:off x="1455169" y="69737"/>
        <a:ext cx="6784468" cy="1219304"/>
      </dsp:txXfrm>
    </dsp:sp>
    <dsp:sp modelId="{51CB945F-8492-4322-87F7-CCE7E73A571E}">
      <dsp:nvSpPr>
        <dsp:cNvPr id="0" name=""/>
        <dsp:cNvSpPr/>
      </dsp:nvSpPr>
      <dsp:spPr>
        <a:xfrm rot="5400000">
          <a:off x="-311821" y="2204515"/>
          <a:ext cx="2078813" cy="14551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2</a:t>
          </a:r>
          <a:endParaRPr lang="en-IN" sz="4000" kern="1200" dirty="0"/>
        </a:p>
      </dsp:txBody>
      <dsp:txXfrm rot="-5400000">
        <a:off x="2" y="2620278"/>
        <a:ext cx="1455169" cy="623644"/>
      </dsp:txXfrm>
    </dsp:sp>
    <dsp:sp modelId="{D70DDEAE-FCC4-4E96-A3AD-AA50063D3B96}">
      <dsp:nvSpPr>
        <dsp:cNvPr id="0" name=""/>
        <dsp:cNvSpPr/>
      </dsp:nvSpPr>
      <dsp:spPr>
        <a:xfrm rot="5400000">
          <a:off x="4204770" y="-856907"/>
          <a:ext cx="1351228" cy="68504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Total </a:t>
          </a:r>
          <a:r>
            <a:rPr lang="en-IN" sz="1200" kern="1200" dirty="0" err="1" smtClean="0"/>
            <a:t>Mandays</a:t>
          </a:r>
          <a:r>
            <a:rPr lang="en-IN" sz="1200" kern="1200" dirty="0" smtClean="0"/>
            <a:t> – Team Wise – Image in the Next Slide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List of Mobiles – (Display Type) Model No. &amp; </a:t>
          </a:r>
          <a:r>
            <a:rPr lang="en-IN" sz="1200" kern="1200" dirty="0" err="1" smtClean="0"/>
            <a:t>Qty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Amount Received – From Data Base</a:t>
          </a:r>
          <a:endParaRPr lang="en-IN" sz="1200" kern="1200" dirty="0"/>
        </a:p>
      </dsp:txBody>
      <dsp:txXfrm rot="-5400000">
        <a:off x="1455169" y="1958656"/>
        <a:ext cx="6784468" cy="1219304"/>
      </dsp:txXfrm>
    </dsp:sp>
    <dsp:sp modelId="{A717BE77-57FE-43B3-9E00-9D5C31209078}">
      <dsp:nvSpPr>
        <dsp:cNvPr id="0" name=""/>
        <dsp:cNvSpPr/>
      </dsp:nvSpPr>
      <dsp:spPr>
        <a:xfrm rot="5400000">
          <a:off x="-311821" y="4093434"/>
          <a:ext cx="2078813" cy="14551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3</a:t>
          </a:r>
          <a:endParaRPr lang="en-IN" sz="4000" kern="1200" dirty="0"/>
        </a:p>
      </dsp:txBody>
      <dsp:txXfrm rot="-5400000">
        <a:off x="2" y="4509197"/>
        <a:ext cx="1455169" cy="623644"/>
      </dsp:txXfrm>
    </dsp:sp>
    <dsp:sp modelId="{77DD33C8-7AE7-4366-98A9-B069DF03831B}">
      <dsp:nvSpPr>
        <dsp:cNvPr id="0" name=""/>
        <dsp:cNvSpPr/>
      </dsp:nvSpPr>
      <dsp:spPr>
        <a:xfrm rot="5400000">
          <a:off x="4204770" y="1032011"/>
          <a:ext cx="1351228" cy="68504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Income as per this format: 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Product Select from Drop Down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No. of PCS – Manual Entry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Income – From Database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Recharge Details – From Database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List of Mobiles</a:t>
          </a:r>
          <a:endParaRPr lang="en-IN" sz="1200" kern="1200" dirty="0"/>
        </a:p>
      </dsp:txBody>
      <dsp:txXfrm rot="-5400000">
        <a:off x="1455169" y="3847574"/>
        <a:ext cx="6784468" cy="121930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17E77-1FE0-4FB0-9E56-0D9908E50C17}">
      <dsp:nvSpPr>
        <dsp:cNvPr id="0" name=""/>
        <dsp:cNvSpPr/>
      </dsp:nvSpPr>
      <dsp:spPr>
        <a:xfrm rot="5400000">
          <a:off x="-311821" y="315596"/>
          <a:ext cx="2078813" cy="14551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4</a:t>
          </a:r>
          <a:endParaRPr lang="en-IN" sz="4000" kern="1200" dirty="0"/>
        </a:p>
      </dsp:txBody>
      <dsp:txXfrm rot="-5400000">
        <a:off x="2" y="731359"/>
        <a:ext cx="1455169" cy="623644"/>
      </dsp:txXfrm>
    </dsp:sp>
    <dsp:sp modelId="{E18B501D-7F86-4CDE-AB83-4F6BBAC7A088}">
      <dsp:nvSpPr>
        <dsp:cNvPr id="0" name=""/>
        <dsp:cNvSpPr/>
      </dsp:nvSpPr>
      <dsp:spPr>
        <a:xfrm rot="5400000">
          <a:off x="4204770" y="-2745826"/>
          <a:ext cx="1351228" cy="68504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Add Briefing Details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Briefing Day 1 – No. of CRT’s, NOP, Cost, Projector – Yes/No (If Yes Then Cost X Total NOP + 1000/-) - (If No then only Cost X No. of Promoters) + Option to Add More Briefing Expenses</a:t>
          </a:r>
          <a:endParaRPr lang="en-IN" sz="1800" kern="1200" dirty="0"/>
        </a:p>
      </dsp:txBody>
      <dsp:txXfrm rot="-5400000">
        <a:off x="1455169" y="69737"/>
        <a:ext cx="6784468" cy="1219304"/>
      </dsp:txXfrm>
    </dsp:sp>
    <dsp:sp modelId="{D2DAB638-FE66-434D-8DAD-4AEB90FF90C5}">
      <dsp:nvSpPr>
        <dsp:cNvPr id="0" name=""/>
        <dsp:cNvSpPr/>
      </dsp:nvSpPr>
      <dsp:spPr>
        <a:xfrm rot="5400000">
          <a:off x="-311821" y="2204515"/>
          <a:ext cx="2078813" cy="14551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5</a:t>
          </a:r>
          <a:endParaRPr lang="en-IN" sz="4000" kern="1200" dirty="0"/>
        </a:p>
      </dsp:txBody>
      <dsp:txXfrm rot="-5400000">
        <a:off x="2" y="2620278"/>
        <a:ext cx="1455169" cy="623644"/>
      </dsp:txXfrm>
    </dsp:sp>
    <dsp:sp modelId="{9C25060D-15F3-4FA6-B877-F4A8A5A1A5A0}">
      <dsp:nvSpPr>
        <dsp:cNvPr id="0" name=""/>
        <dsp:cNvSpPr/>
      </dsp:nvSpPr>
      <dsp:spPr>
        <a:xfrm rot="5400000">
          <a:off x="4204770" y="-856907"/>
          <a:ext cx="1351228" cy="68504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Blank 2 Columns against each team for Adding Deductions or Leave Blank – Not Mandatory – But if Added then Deduct from Total Salary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Column 1: Amount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Column 2: Reason</a:t>
          </a:r>
          <a:endParaRPr lang="en-IN" sz="1800" kern="1200" dirty="0"/>
        </a:p>
      </dsp:txBody>
      <dsp:txXfrm rot="-5400000">
        <a:off x="1455169" y="1958656"/>
        <a:ext cx="6784468" cy="1219304"/>
      </dsp:txXfrm>
    </dsp:sp>
    <dsp:sp modelId="{80B8162E-1E6F-4CEE-B25B-04B56FDD5232}">
      <dsp:nvSpPr>
        <dsp:cNvPr id="0" name=""/>
        <dsp:cNvSpPr/>
      </dsp:nvSpPr>
      <dsp:spPr>
        <a:xfrm rot="5400000">
          <a:off x="-311821" y="4093434"/>
          <a:ext cx="2078813" cy="14551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6</a:t>
          </a:r>
          <a:endParaRPr lang="en-IN" sz="4000" kern="1200" dirty="0"/>
        </a:p>
      </dsp:txBody>
      <dsp:txXfrm rot="-5400000">
        <a:off x="2" y="4509197"/>
        <a:ext cx="1455169" cy="623644"/>
      </dsp:txXfrm>
    </dsp:sp>
    <dsp:sp modelId="{7A1F7AE0-9B6A-4672-901E-21A99B4B903C}">
      <dsp:nvSpPr>
        <dsp:cNvPr id="0" name=""/>
        <dsp:cNvSpPr/>
      </dsp:nvSpPr>
      <dsp:spPr>
        <a:xfrm rot="5400000">
          <a:off x="4204770" y="1032011"/>
          <a:ext cx="1351228" cy="68504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Other Deductions – Over All Deductions if Any or else Leave Blank</a:t>
          </a:r>
          <a:endParaRPr lang="en-IN" sz="1800" kern="1200" dirty="0"/>
        </a:p>
      </dsp:txBody>
      <dsp:txXfrm rot="-5400000">
        <a:off x="1455169" y="3847574"/>
        <a:ext cx="6784468" cy="12193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70641-53F8-4FDD-93F2-875DEB31D2C5}">
      <dsp:nvSpPr>
        <dsp:cNvPr id="0" name=""/>
        <dsp:cNvSpPr/>
      </dsp:nvSpPr>
      <dsp:spPr>
        <a:xfrm rot="16200000">
          <a:off x="-11869" y="12613"/>
          <a:ext cx="1959992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4241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Brand Events</a:t>
          </a:r>
          <a:endParaRPr lang="en-IN" sz="2700" kern="1200" dirty="0"/>
        </a:p>
      </dsp:txBody>
      <dsp:txXfrm rot="5400000">
        <a:off x="745" y="391997"/>
        <a:ext cx="1934765" cy="1175996"/>
      </dsp:txXfrm>
    </dsp:sp>
    <dsp:sp modelId="{FB1F1939-895E-49A9-80A4-72E6E6F74CC9}">
      <dsp:nvSpPr>
        <dsp:cNvPr id="0" name=""/>
        <dsp:cNvSpPr/>
      </dsp:nvSpPr>
      <dsp:spPr>
        <a:xfrm rot="16200000">
          <a:off x="2068004" y="12613"/>
          <a:ext cx="1959992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4241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Vijaya Advertising</a:t>
          </a:r>
          <a:endParaRPr lang="en-IN" sz="2700" kern="1200" dirty="0"/>
        </a:p>
      </dsp:txBody>
      <dsp:txXfrm rot="5400000">
        <a:off x="2080618" y="391997"/>
        <a:ext cx="1934765" cy="1175996"/>
      </dsp:txXfrm>
    </dsp:sp>
    <dsp:sp modelId="{4C6D1C11-8B6D-42C7-AB47-6185E7F55CE3}">
      <dsp:nvSpPr>
        <dsp:cNvPr id="0" name=""/>
        <dsp:cNvSpPr/>
      </dsp:nvSpPr>
      <dsp:spPr>
        <a:xfrm rot="16200000">
          <a:off x="4147877" y="12613"/>
          <a:ext cx="1959992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4241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Any Other</a:t>
          </a:r>
          <a:endParaRPr lang="en-IN" sz="2700" kern="1200" dirty="0"/>
        </a:p>
      </dsp:txBody>
      <dsp:txXfrm rot="5400000">
        <a:off x="4160491" y="391997"/>
        <a:ext cx="1934765" cy="11759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70641-53F8-4FDD-93F2-875DEB31D2C5}">
      <dsp:nvSpPr>
        <dsp:cNvPr id="0" name=""/>
        <dsp:cNvSpPr/>
      </dsp:nvSpPr>
      <dsp:spPr>
        <a:xfrm rot="16200000">
          <a:off x="6040" y="-6040"/>
          <a:ext cx="1959992" cy="19720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0" tIns="0" rIns="263922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200" kern="1200" dirty="0" smtClean="0"/>
            <a:t>Brand Events</a:t>
          </a:r>
          <a:endParaRPr lang="en-IN" sz="4200" kern="1200" dirty="0"/>
        </a:p>
      </dsp:txBody>
      <dsp:txXfrm rot="5400000">
        <a:off x="0" y="391998"/>
        <a:ext cx="1972072" cy="11759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70641-53F8-4FDD-93F2-875DEB31D2C5}">
      <dsp:nvSpPr>
        <dsp:cNvPr id="0" name=""/>
        <dsp:cNvSpPr/>
      </dsp:nvSpPr>
      <dsp:spPr>
        <a:xfrm rot="16200000">
          <a:off x="6040" y="-6040"/>
          <a:ext cx="1959992" cy="19720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6531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Vijaya </a:t>
          </a:r>
          <a:r>
            <a:rPr lang="en-IN" sz="2900" kern="1200" dirty="0" err="1" smtClean="0"/>
            <a:t>Advertisng</a:t>
          </a:r>
          <a:endParaRPr lang="en-IN" sz="2900" kern="1200" dirty="0"/>
        </a:p>
      </dsp:txBody>
      <dsp:txXfrm rot="5400000">
        <a:off x="0" y="391998"/>
        <a:ext cx="1972072" cy="11759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70641-53F8-4FDD-93F2-875DEB31D2C5}">
      <dsp:nvSpPr>
        <dsp:cNvPr id="0" name=""/>
        <dsp:cNvSpPr/>
      </dsp:nvSpPr>
      <dsp:spPr>
        <a:xfrm rot="16200000">
          <a:off x="6040" y="-6040"/>
          <a:ext cx="1959992" cy="19720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68672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Vijaya Advertising</a:t>
          </a:r>
          <a:endParaRPr lang="en-IN" sz="2700" kern="1200" dirty="0"/>
        </a:p>
      </dsp:txBody>
      <dsp:txXfrm rot="5400000">
        <a:off x="0" y="391998"/>
        <a:ext cx="1972072" cy="11759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F4F25-38E4-45A9-AFA4-71635488E473}">
      <dsp:nvSpPr>
        <dsp:cNvPr id="0" name=""/>
        <dsp:cNvSpPr/>
      </dsp:nvSpPr>
      <dsp:spPr>
        <a:xfrm rot="5400000">
          <a:off x="-114002" y="116401"/>
          <a:ext cx="760015" cy="5320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1</a:t>
          </a:r>
          <a:endParaRPr lang="en-IN" sz="1400" kern="1200" dirty="0"/>
        </a:p>
      </dsp:txBody>
      <dsp:txXfrm rot="-5400000">
        <a:off x="1" y="268403"/>
        <a:ext cx="532010" cy="228005"/>
      </dsp:txXfrm>
    </dsp:sp>
    <dsp:sp modelId="{32B886B7-6954-49E1-8169-E35ED2C68892}">
      <dsp:nvSpPr>
        <dsp:cNvPr id="0" name=""/>
        <dsp:cNvSpPr/>
      </dsp:nvSpPr>
      <dsp:spPr>
        <a:xfrm rot="5400000">
          <a:off x="3067000" y="-2532590"/>
          <a:ext cx="494010" cy="55639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Brand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Team Code</a:t>
          </a:r>
          <a:endParaRPr lang="en-IN" sz="1400" kern="1200" dirty="0"/>
        </a:p>
      </dsp:txBody>
      <dsp:txXfrm rot="-5400000">
        <a:off x="532011" y="26515"/>
        <a:ext cx="5539873" cy="445778"/>
      </dsp:txXfrm>
    </dsp:sp>
    <dsp:sp modelId="{3F31DBA4-F82E-4C64-A333-FB8A33238B2A}">
      <dsp:nvSpPr>
        <dsp:cNvPr id="0" name=""/>
        <dsp:cNvSpPr/>
      </dsp:nvSpPr>
      <dsp:spPr>
        <a:xfrm rot="5400000">
          <a:off x="-114002" y="776238"/>
          <a:ext cx="760015" cy="5320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2</a:t>
          </a:r>
          <a:endParaRPr lang="en-IN" sz="1400" kern="1200" dirty="0"/>
        </a:p>
      </dsp:txBody>
      <dsp:txXfrm rot="-5400000">
        <a:off x="1" y="928240"/>
        <a:ext cx="532010" cy="228005"/>
      </dsp:txXfrm>
    </dsp:sp>
    <dsp:sp modelId="{3032AC41-9C90-4E7F-BB7A-30894BDE53BE}">
      <dsp:nvSpPr>
        <dsp:cNvPr id="0" name=""/>
        <dsp:cNvSpPr/>
      </dsp:nvSpPr>
      <dsp:spPr>
        <a:xfrm rot="5400000">
          <a:off x="3067000" y="-1870910"/>
          <a:ext cx="494010" cy="55639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Location – Enter Manually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Address</a:t>
          </a:r>
          <a:endParaRPr lang="en-IN" sz="1400" kern="1200" dirty="0"/>
        </a:p>
      </dsp:txBody>
      <dsp:txXfrm rot="-5400000">
        <a:off x="532011" y="688195"/>
        <a:ext cx="5539873" cy="445778"/>
      </dsp:txXfrm>
    </dsp:sp>
    <dsp:sp modelId="{673A38C9-15EA-4A6A-9D24-404523CD90CA}">
      <dsp:nvSpPr>
        <dsp:cNvPr id="0" name=""/>
        <dsp:cNvSpPr/>
      </dsp:nvSpPr>
      <dsp:spPr>
        <a:xfrm rot="5400000">
          <a:off x="-114002" y="1436075"/>
          <a:ext cx="760015" cy="5320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3</a:t>
          </a:r>
          <a:endParaRPr lang="en-IN" sz="1400" kern="1200" dirty="0"/>
        </a:p>
      </dsp:txBody>
      <dsp:txXfrm rot="-5400000">
        <a:off x="1" y="1588077"/>
        <a:ext cx="532010" cy="228005"/>
      </dsp:txXfrm>
    </dsp:sp>
    <dsp:sp modelId="{D73E6914-7C68-4121-A35C-D6CFB64F8591}">
      <dsp:nvSpPr>
        <dsp:cNvPr id="0" name=""/>
        <dsp:cNvSpPr/>
      </dsp:nvSpPr>
      <dsp:spPr>
        <a:xfrm rot="5400000">
          <a:off x="3067000" y="-1212915"/>
          <a:ext cx="494010" cy="55639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Supervisor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Mobile No.</a:t>
          </a:r>
          <a:endParaRPr lang="en-IN" sz="1400" kern="1200" dirty="0"/>
        </a:p>
      </dsp:txBody>
      <dsp:txXfrm rot="-5400000">
        <a:off x="532011" y="1346190"/>
        <a:ext cx="5539873" cy="445778"/>
      </dsp:txXfrm>
    </dsp:sp>
    <dsp:sp modelId="{9F20F714-68C8-4806-8FBF-58ADF4CA4EC8}">
      <dsp:nvSpPr>
        <dsp:cNvPr id="0" name=""/>
        <dsp:cNvSpPr/>
      </dsp:nvSpPr>
      <dsp:spPr>
        <a:xfrm rot="5400000">
          <a:off x="-114002" y="2095913"/>
          <a:ext cx="760015" cy="5320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4</a:t>
          </a:r>
          <a:endParaRPr lang="en-IN" sz="1400" kern="1200" dirty="0"/>
        </a:p>
      </dsp:txBody>
      <dsp:txXfrm rot="-5400000">
        <a:off x="1" y="2247915"/>
        <a:ext cx="532010" cy="228005"/>
      </dsp:txXfrm>
    </dsp:sp>
    <dsp:sp modelId="{65FD5661-DF49-4082-94BC-A8899044BA12}">
      <dsp:nvSpPr>
        <dsp:cNvPr id="0" name=""/>
        <dsp:cNvSpPr/>
      </dsp:nvSpPr>
      <dsp:spPr>
        <a:xfrm rot="5400000">
          <a:off x="3067000" y="-553078"/>
          <a:ext cx="494010" cy="55639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CRT Date Calendar Format Store In Database to Choose when Creating Employee</a:t>
          </a:r>
          <a:endParaRPr lang="en-IN" sz="1400" kern="1200" dirty="0"/>
        </a:p>
      </dsp:txBody>
      <dsp:txXfrm rot="-5400000">
        <a:off x="532011" y="2006027"/>
        <a:ext cx="5539873" cy="445778"/>
      </dsp:txXfrm>
    </dsp:sp>
    <dsp:sp modelId="{6A2E7B82-4828-4BD8-8734-A13CDCB87B35}">
      <dsp:nvSpPr>
        <dsp:cNvPr id="0" name=""/>
        <dsp:cNvSpPr/>
      </dsp:nvSpPr>
      <dsp:spPr>
        <a:xfrm rot="5400000">
          <a:off x="-114002" y="2755750"/>
          <a:ext cx="760015" cy="5320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4</a:t>
          </a:r>
          <a:endParaRPr lang="en-IN" sz="1400" kern="1200" dirty="0"/>
        </a:p>
      </dsp:txBody>
      <dsp:txXfrm rot="-5400000">
        <a:off x="1" y="2907752"/>
        <a:ext cx="532010" cy="228005"/>
      </dsp:txXfrm>
    </dsp:sp>
    <dsp:sp modelId="{1718ADCB-5D3C-4A00-8FD5-ACD69BB52C57}">
      <dsp:nvSpPr>
        <dsp:cNvPr id="0" name=""/>
        <dsp:cNvSpPr/>
      </dsp:nvSpPr>
      <dsp:spPr>
        <a:xfrm rot="5400000">
          <a:off x="3067000" y="106758"/>
          <a:ext cx="494010" cy="55639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Vendor Drop Down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Vendor Head Office</a:t>
          </a:r>
          <a:endParaRPr lang="en-IN" sz="1400" kern="1200" dirty="0"/>
        </a:p>
      </dsp:txBody>
      <dsp:txXfrm rot="-5400000">
        <a:off x="532011" y="2665863"/>
        <a:ext cx="5539873" cy="445778"/>
      </dsp:txXfrm>
    </dsp:sp>
    <dsp:sp modelId="{B97E9C1B-84A5-425A-9470-8F587E4C08AA}">
      <dsp:nvSpPr>
        <dsp:cNvPr id="0" name=""/>
        <dsp:cNvSpPr/>
      </dsp:nvSpPr>
      <dsp:spPr>
        <a:xfrm rot="5400000">
          <a:off x="-114002" y="3415587"/>
          <a:ext cx="760015" cy="5320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5</a:t>
          </a:r>
          <a:endParaRPr lang="en-IN" sz="1400" kern="1200" dirty="0"/>
        </a:p>
      </dsp:txBody>
      <dsp:txXfrm rot="-5400000">
        <a:off x="1" y="3567589"/>
        <a:ext cx="532010" cy="228005"/>
      </dsp:txXfrm>
    </dsp:sp>
    <dsp:sp modelId="{2C114A4B-9444-4D69-88CA-9A35707F92F8}">
      <dsp:nvSpPr>
        <dsp:cNvPr id="0" name=""/>
        <dsp:cNvSpPr/>
      </dsp:nvSpPr>
      <dsp:spPr>
        <a:xfrm rot="5400000">
          <a:off x="3067000" y="766595"/>
          <a:ext cx="494010" cy="55639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Team Logo Upload - Optional</a:t>
          </a:r>
          <a:endParaRPr lang="en-IN" sz="1400" kern="1200" dirty="0"/>
        </a:p>
      </dsp:txBody>
      <dsp:txXfrm rot="-5400000">
        <a:off x="532011" y="3325700"/>
        <a:ext cx="5539873" cy="4457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F4F25-38E4-45A9-AFA4-71635488E473}">
      <dsp:nvSpPr>
        <dsp:cNvPr id="0" name=""/>
        <dsp:cNvSpPr/>
      </dsp:nvSpPr>
      <dsp:spPr>
        <a:xfrm rot="5400000">
          <a:off x="-150663" y="152309"/>
          <a:ext cx="1004420" cy="7030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1</a:t>
          </a:r>
          <a:endParaRPr lang="en-IN" sz="1900" kern="1200" dirty="0"/>
        </a:p>
      </dsp:txBody>
      <dsp:txXfrm rot="-5400000">
        <a:off x="0" y="353193"/>
        <a:ext cx="703094" cy="301326"/>
      </dsp:txXfrm>
    </dsp:sp>
    <dsp:sp modelId="{32B886B7-6954-49E1-8169-E35ED2C68892}">
      <dsp:nvSpPr>
        <dsp:cNvPr id="0" name=""/>
        <dsp:cNvSpPr/>
      </dsp:nvSpPr>
      <dsp:spPr>
        <a:xfrm rot="5400000">
          <a:off x="4489606" y="-3784865"/>
          <a:ext cx="652873" cy="82258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Employee Name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Address – Complete with Pin Code</a:t>
          </a:r>
          <a:endParaRPr lang="en-IN" sz="1400" kern="1200" dirty="0"/>
        </a:p>
      </dsp:txBody>
      <dsp:txXfrm rot="-5400000">
        <a:off x="703095" y="33517"/>
        <a:ext cx="8194026" cy="589131"/>
      </dsp:txXfrm>
    </dsp:sp>
    <dsp:sp modelId="{3F31DBA4-F82E-4C64-A333-FB8A33238B2A}">
      <dsp:nvSpPr>
        <dsp:cNvPr id="0" name=""/>
        <dsp:cNvSpPr/>
      </dsp:nvSpPr>
      <dsp:spPr>
        <a:xfrm rot="5400000">
          <a:off x="-150663" y="1059690"/>
          <a:ext cx="1004420" cy="7030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2</a:t>
          </a:r>
          <a:endParaRPr lang="en-IN" sz="1900" kern="1200" dirty="0"/>
        </a:p>
      </dsp:txBody>
      <dsp:txXfrm rot="-5400000">
        <a:off x="0" y="1260574"/>
        <a:ext cx="703094" cy="301326"/>
      </dsp:txXfrm>
    </dsp:sp>
    <dsp:sp modelId="{3032AC41-9C90-4E7F-BB7A-30894BDE53BE}">
      <dsp:nvSpPr>
        <dsp:cNvPr id="0" name=""/>
        <dsp:cNvSpPr/>
      </dsp:nvSpPr>
      <dsp:spPr>
        <a:xfrm rot="5400000">
          <a:off x="4489606" y="-2875049"/>
          <a:ext cx="652873" cy="82258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City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State</a:t>
          </a:r>
          <a:endParaRPr lang="en-IN" sz="1400" kern="1200" dirty="0"/>
        </a:p>
      </dsp:txBody>
      <dsp:txXfrm rot="-5400000">
        <a:off x="703095" y="943333"/>
        <a:ext cx="8194026" cy="589131"/>
      </dsp:txXfrm>
    </dsp:sp>
    <dsp:sp modelId="{673A38C9-15EA-4A6A-9D24-404523CD90CA}">
      <dsp:nvSpPr>
        <dsp:cNvPr id="0" name=""/>
        <dsp:cNvSpPr/>
      </dsp:nvSpPr>
      <dsp:spPr>
        <a:xfrm rot="5400000">
          <a:off x="-150663" y="1967070"/>
          <a:ext cx="1004420" cy="7030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3</a:t>
          </a:r>
          <a:endParaRPr lang="en-IN" sz="1900" kern="1200" dirty="0"/>
        </a:p>
      </dsp:txBody>
      <dsp:txXfrm rot="-5400000">
        <a:off x="0" y="2167954"/>
        <a:ext cx="703094" cy="301326"/>
      </dsp:txXfrm>
    </dsp:sp>
    <dsp:sp modelId="{D73E6914-7C68-4121-A35C-D6CFB64F8591}">
      <dsp:nvSpPr>
        <dsp:cNvPr id="0" name=""/>
        <dsp:cNvSpPr/>
      </dsp:nvSpPr>
      <dsp:spPr>
        <a:xfrm rot="5400000">
          <a:off x="4489606" y="-1970104"/>
          <a:ext cx="652873" cy="82258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Team Name – Drop Down Created in Create Team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Location – Auto Copy from Database – Create Team - Need not show in Form</a:t>
          </a:r>
          <a:endParaRPr lang="en-IN" sz="1400" kern="1200" dirty="0"/>
        </a:p>
      </dsp:txBody>
      <dsp:txXfrm rot="-5400000">
        <a:off x="703095" y="1848278"/>
        <a:ext cx="8194026" cy="589131"/>
      </dsp:txXfrm>
    </dsp:sp>
    <dsp:sp modelId="{9F20F714-68C8-4806-8FBF-58ADF4CA4EC8}">
      <dsp:nvSpPr>
        <dsp:cNvPr id="0" name=""/>
        <dsp:cNvSpPr/>
      </dsp:nvSpPr>
      <dsp:spPr>
        <a:xfrm rot="5400000">
          <a:off x="-150663" y="2874451"/>
          <a:ext cx="1004420" cy="7030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4</a:t>
          </a:r>
          <a:endParaRPr lang="en-IN" sz="1900" kern="1200" dirty="0"/>
        </a:p>
      </dsp:txBody>
      <dsp:txXfrm rot="-5400000">
        <a:off x="0" y="3075335"/>
        <a:ext cx="703094" cy="301326"/>
      </dsp:txXfrm>
    </dsp:sp>
    <dsp:sp modelId="{65FD5661-DF49-4082-94BC-A8899044BA12}">
      <dsp:nvSpPr>
        <dsp:cNvPr id="0" name=""/>
        <dsp:cNvSpPr/>
      </dsp:nvSpPr>
      <dsp:spPr>
        <a:xfrm rot="5400000">
          <a:off x="4489606" y="-1062724"/>
          <a:ext cx="652873" cy="82258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Promoter / Employee Code Choose From Left Side Drop Down and In the side empty field to enter code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Work Mobile Number</a:t>
          </a:r>
          <a:endParaRPr lang="en-IN" sz="1400" kern="1200" dirty="0"/>
        </a:p>
      </dsp:txBody>
      <dsp:txXfrm rot="-5400000">
        <a:off x="703095" y="2755658"/>
        <a:ext cx="8194026" cy="589131"/>
      </dsp:txXfrm>
    </dsp:sp>
    <dsp:sp modelId="{F029065B-E9CE-4481-9173-95633BBA2F19}">
      <dsp:nvSpPr>
        <dsp:cNvPr id="0" name=""/>
        <dsp:cNvSpPr/>
      </dsp:nvSpPr>
      <dsp:spPr>
        <a:xfrm rot="5400000">
          <a:off x="-150663" y="3781831"/>
          <a:ext cx="1004420" cy="7030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5</a:t>
          </a:r>
          <a:endParaRPr lang="en-IN" sz="1900" kern="1200" dirty="0"/>
        </a:p>
      </dsp:txBody>
      <dsp:txXfrm rot="-5400000">
        <a:off x="0" y="3982715"/>
        <a:ext cx="703094" cy="301326"/>
      </dsp:txXfrm>
    </dsp:sp>
    <dsp:sp modelId="{5F750512-F21B-4A73-B1FC-3C5B9FD801EE}">
      <dsp:nvSpPr>
        <dsp:cNvPr id="0" name=""/>
        <dsp:cNvSpPr/>
      </dsp:nvSpPr>
      <dsp:spPr>
        <a:xfrm rot="5400000">
          <a:off x="4489606" y="-155343"/>
          <a:ext cx="652873" cy="82258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Supervisor – Auto Copy Or Need not show in Form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Supervisor Mobile Number - Auto Copy Or Need not show in Form</a:t>
          </a:r>
          <a:endParaRPr lang="en-IN" sz="1400" kern="1200" dirty="0"/>
        </a:p>
      </dsp:txBody>
      <dsp:txXfrm rot="-5400000">
        <a:off x="703095" y="3663039"/>
        <a:ext cx="8194026" cy="589131"/>
      </dsp:txXfrm>
    </dsp:sp>
    <dsp:sp modelId="{44885299-6047-4C8E-AB0F-4C1E3D6CE67F}">
      <dsp:nvSpPr>
        <dsp:cNvPr id="0" name=""/>
        <dsp:cNvSpPr/>
      </dsp:nvSpPr>
      <dsp:spPr>
        <a:xfrm rot="5400000">
          <a:off x="-150663" y="4689212"/>
          <a:ext cx="1004420" cy="7030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6</a:t>
          </a:r>
          <a:endParaRPr lang="en-IN" sz="1900" kern="1200" dirty="0"/>
        </a:p>
      </dsp:txBody>
      <dsp:txXfrm rot="-5400000">
        <a:off x="0" y="4890096"/>
        <a:ext cx="703094" cy="301326"/>
      </dsp:txXfrm>
    </dsp:sp>
    <dsp:sp modelId="{D277D550-C016-40DE-8ACF-39466EC75D19}">
      <dsp:nvSpPr>
        <dsp:cNvPr id="0" name=""/>
        <dsp:cNvSpPr/>
      </dsp:nvSpPr>
      <dsp:spPr>
        <a:xfrm rot="5400000">
          <a:off x="4489606" y="752036"/>
          <a:ext cx="652873" cy="82258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CRT Date OR – While Preparing Generate Attendance Record need to calculate this into briefing cost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Field Training Date – Any One Mandatory</a:t>
          </a:r>
          <a:endParaRPr lang="en-IN" sz="1400" kern="1200" dirty="0"/>
        </a:p>
      </dsp:txBody>
      <dsp:txXfrm rot="-5400000">
        <a:off x="703095" y="4570419"/>
        <a:ext cx="8194026" cy="5891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F4F25-38E4-45A9-AFA4-71635488E473}">
      <dsp:nvSpPr>
        <dsp:cNvPr id="0" name=""/>
        <dsp:cNvSpPr/>
      </dsp:nvSpPr>
      <dsp:spPr>
        <a:xfrm rot="5400000">
          <a:off x="-201046" y="203014"/>
          <a:ext cx="1340307" cy="9382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1</a:t>
          </a:r>
          <a:endParaRPr lang="en-IN" sz="2600" kern="1200" dirty="0"/>
        </a:p>
      </dsp:txBody>
      <dsp:txXfrm rot="-5400000">
        <a:off x="1" y="471076"/>
        <a:ext cx="938215" cy="402092"/>
      </dsp:txXfrm>
    </dsp:sp>
    <dsp:sp modelId="{32B886B7-6954-49E1-8169-E35ED2C68892}">
      <dsp:nvSpPr>
        <dsp:cNvPr id="0" name=""/>
        <dsp:cNvSpPr/>
      </dsp:nvSpPr>
      <dsp:spPr>
        <a:xfrm rot="5400000">
          <a:off x="3081507" y="-2141323"/>
          <a:ext cx="871199" cy="51577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/>
            <a:t>KYC Document Type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/>
            <a:t>KYC Document Number</a:t>
          </a:r>
          <a:endParaRPr lang="en-IN" sz="2400" kern="1200" dirty="0"/>
        </a:p>
      </dsp:txBody>
      <dsp:txXfrm rot="-5400000">
        <a:off x="938215" y="44497"/>
        <a:ext cx="5115256" cy="786143"/>
      </dsp:txXfrm>
    </dsp:sp>
    <dsp:sp modelId="{2602F930-D1DF-45C6-9B1E-6C4791410FE1}">
      <dsp:nvSpPr>
        <dsp:cNvPr id="0" name=""/>
        <dsp:cNvSpPr/>
      </dsp:nvSpPr>
      <dsp:spPr>
        <a:xfrm rot="5400000">
          <a:off x="-201046" y="1397631"/>
          <a:ext cx="1340307" cy="9382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2</a:t>
          </a:r>
          <a:endParaRPr lang="en-IN" sz="2600" kern="1200" dirty="0"/>
        </a:p>
      </dsp:txBody>
      <dsp:txXfrm rot="-5400000">
        <a:off x="1" y="1665693"/>
        <a:ext cx="938215" cy="402092"/>
      </dsp:txXfrm>
    </dsp:sp>
    <dsp:sp modelId="{50B7FE6F-553B-49DC-944F-3FA4A31E4ED2}">
      <dsp:nvSpPr>
        <dsp:cNvPr id="0" name=""/>
        <dsp:cNvSpPr/>
      </dsp:nvSpPr>
      <dsp:spPr>
        <a:xfrm rot="5400000">
          <a:off x="3081507" y="-946706"/>
          <a:ext cx="871199" cy="51577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/>
            <a:t>Wages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/>
            <a:t>Cycle – Drop Down – Daily / Monthly</a:t>
          </a:r>
          <a:endParaRPr lang="en-IN" sz="2400" kern="1200" dirty="0"/>
        </a:p>
      </dsp:txBody>
      <dsp:txXfrm rot="-5400000">
        <a:off x="938215" y="1239114"/>
        <a:ext cx="5115256" cy="786143"/>
      </dsp:txXfrm>
    </dsp:sp>
    <dsp:sp modelId="{EECD1F30-B26D-4980-9531-99E9C5C0329E}">
      <dsp:nvSpPr>
        <dsp:cNvPr id="0" name=""/>
        <dsp:cNvSpPr/>
      </dsp:nvSpPr>
      <dsp:spPr>
        <a:xfrm rot="5400000">
          <a:off x="-201046" y="2592248"/>
          <a:ext cx="1340307" cy="9382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2</a:t>
          </a:r>
          <a:endParaRPr lang="en-IN" sz="2600" kern="1200" dirty="0"/>
        </a:p>
      </dsp:txBody>
      <dsp:txXfrm rot="-5400000">
        <a:off x="1" y="2860310"/>
        <a:ext cx="938215" cy="402092"/>
      </dsp:txXfrm>
    </dsp:sp>
    <dsp:sp modelId="{5EB59405-21C9-4AC3-9604-0FA59AB94A24}">
      <dsp:nvSpPr>
        <dsp:cNvPr id="0" name=""/>
        <dsp:cNvSpPr/>
      </dsp:nvSpPr>
      <dsp:spPr>
        <a:xfrm rot="5400000">
          <a:off x="3081507" y="247910"/>
          <a:ext cx="871199" cy="51577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/>
            <a:t>Name on The Account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/>
            <a:t>Account No.</a:t>
          </a:r>
          <a:endParaRPr lang="en-IN" sz="2400" kern="1200" dirty="0"/>
        </a:p>
      </dsp:txBody>
      <dsp:txXfrm rot="-5400000">
        <a:off x="938215" y="2433730"/>
        <a:ext cx="5115256" cy="786143"/>
      </dsp:txXfrm>
    </dsp:sp>
    <dsp:sp modelId="{B05CF44C-6369-45F7-9B12-1F8D8671F970}">
      <dsp:nvSpPr>
        <dsp:cNvPr id="0" name=""/>
        <dsp:cNvSpPr/>
      </dsp:nvSpPr>
      <dsp:spPr>
        <a:xfrm rot="5400000">
          <a:off x="-201046" y="3786865"/>
          <a:ext cx="1340307" cy="9382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3</a:t>
          </a:r>
          <a:endParaRPr lang="en-IN" sz="2600" kern="1200" dirty="0"/>
        </a:p>
      </dsp:txBody>
      <dsp:txXfrm rot="-5400000">
        <a:off x="1" y="4054927"/>
        <a:ext cx="938215" cy="402092"/>
      </dsp:txXfrm>
    </dsp:sp>
    <dsp:sp modelId="{B0FC2743-1FC0-47D0-BD18-19AFFEB3DCBD}">
      <dsp:nvSpPr>
        <dsp:cNvPr id="0" name=""/>
        <dsp:cNvSpPr/>
      </dsp:nvSpPr>
      <dsp:spPr>
        <a:xfrm rot="5400000">
          <a:off x="3081507" y="1442527"/>
          <a:ext cx="871199" cy="51577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/>
            <a:t>Bank Name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/>
            <a:t>Branch</a:t>
          </a:r>
          <a:endParaRPr lang="en-IN" sz="2400" kern="1200" dirty="0"/>
        </a:p>
      </dsp:txBody>
      <dsp:txXfrm rot="-5400000">
        <a:off x="938215" y="3628347"/>
        <a:ext cx="5115256" cy="786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548F-0DE4-47A4-9DA1-319EF90137ED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0FCF-CE03-467F-AE48-683645F5B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52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548F-0DE4-47A4-9DA1-319EF90137ED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0FCF-CE03-467F-AE48-683645F5B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15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548F-0DE4-47A4-9DA1-319EF90137ED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0FCF-CE03-467F-AE48-683645F5B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37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548F-0DE4-47A4-9DA1-319EF90137ED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0FCF-CE03-467F-AE48-683645F5B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99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548F-0DE4-47A4-9DA1-319EF90137ED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0FCF-CE03-467F-AE48-683645F5B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61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548F-0DE4-47A4-9DA1-319EF90137ED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0FCF-CE03-467F-AE48-683645F5B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45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548F-0DE4-47A4-9DA1-319EF90137ED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0FCF-CE03-467F-AE48-683645F5B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96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548F-0DE4-47A4-9DA1-319EF90137ED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0FCF-CE03-467F-AE48-683645F5B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61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548F-0DE4-47A4-9DA1-319EF90137ED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0FCF-CE03-467F-AE48-683645F5B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21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548F-0DE4-47A4-9DA1-319EF90137ED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0FCF-CE03-467F-AE48-683645F5B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00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548F-0DE4-47A4-9DA1-319EF90137ED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0FCF-CE03-467F-AE48-683645F5B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76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548F-0DE4-47A4-9DA1-319EF90137ED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C0FCF-CE03-467F-AE48-683645F5B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19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7772400" cy="536575"/>
          </a:xfrm>
        </p:spPr>
        <p:txBody>
          <a:bodyPr>
            <a:normAutofit fontScale="90000"/>
          </a:bodyPr>
          <a:lstStyle/>
          <a:p>
            <a:pPr algn="r"/>
            <a:r>
              <a:rPr lang="en-IN" dirty="0">
                <a:solidFill>
                  <a:srgbClr val="0070C0"/>
                </a:solidFill>
              </a:rPr>
              <a:t>Promoting Intelligence!!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14600"/>
            <a:ext cx="7513983" cy="2057400"/>
          </a:xfrm>
        </p:spPr>
        <p:txBody>
          <a:bodyPr/>
          <a:lstStyle/>
          <a:p>
            <a:endParaRPr lang="en-IN" dirty="0" smtClean="0"/>
          </a:p>
          <a:p>
            <a:r>
              <a:rPr lang="en-IN" b="1" dirty="0">
                <a:solidFill>
                  <a:srgbClr val="00B050"/>
                </a:solidFill>
              </a:rPr>
              <a:t>Offline Project Management </a:t>
            </a:r>
            <a:r>
              <a:rPr lang="en-IN" b="1" dirty="0" smtClean="0">
                <a:solidFill>
                  <a:srgbClr val="00B050"/>
                </a:solidFill>
              </a:rPr>
              <a:t>Console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With All Features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533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rgbClr val="0070C0"/>
                </a:solidFill>
              </a:rPr>
              <a:t>Vijaya Advertising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7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Layout </a:t>
            </a:r>
            <a:r>
              <a:rPr lang="en-IN" dirty="0"/>
              <a:t>Page - NEW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List of Vendors Side By Side – Same Like Above will Start With Bank Page – Image Optional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5867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/>
              <a:t>Any Other Creation &amp; Data Entry Will start after choosing the Vendor.</a:t>
            </a:r>
            <a:endParaRPr lang="en-IN" dirty="0"/>
          </a:p>
        </p:txBody>
      </p:sp>
      <p:sp>
        <p:nvSpPr>
          <p:cNvPr id="9" name="Down Arrow 8"/>
          <p:cNvSpPr/>
          <p:nvPr/>
        </p:nvSpPr>
        <p:spPr>
          <a:xfrm>
            <a:off x="4152900" y="4648200"/>
            <a:ext cx="685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5448300"/>
            <a:ext cx="8229600" cy="419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Link to Create Vendor – Other Links will be common in all sections as per table bellow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9673761"/>
              </p:ext>
            </p:extLst>
          </p:nvPr>
        </p:nvGraphicFramePr>
        <p:xfrm>
          <a:off x="1447800" y="2564904"/>
          <a:ext cx="1972072" cy="1959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3347864" y="2996952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32240" y="2812286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Click Here To Enter Data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718956" y="3284984"/>
            <a:ext cx="4317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All Create Forms To Be displayed Here and</a:t>
            </a:r>
          </a:p>
          <a:p>
            <a:r>
              <a:rPr lang="en-IN" dirty="0" smtClean="0"/>
              <a:t>Only or Error Page if Field Not Available while entering Data, Back Button </a:t>
            </a:r>
          </a:p>
          <a:p>
            <a:r>
              <a:rPr lang="en-IN" dirty="0" smtClean="0"/>
              <a:t>To Be Linked to this Page.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34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Create Sub </a:t>
            </a:r>
            <a:r>
              <a:rPr lang="en-IN" dirty="0"/>
              <a:t>Vendor - NEW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List of Sub Vendors Side By Side – Same Like Above will Start With Bank Page – Image Optional &amp; Need Skip Option Here Sub Vendor Creation is Not Mandatory.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5867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/>
              <a:t>Any Other Creation &amp; Data Entry Will start after choosing the Vendor.</a:t>
            </a:r>
            <a:endParaRPr lang="en-IN" dirty="0"/>
          </a:p>
        </p:txBody>
      </p:sp>
      <p:sp>
        <p:nvSpPr>
          <p:cNvPr id="9" name="Down Arrow 8"/>
          <p:cNvSpPr/>
          <p:nvPr/>
        </p:nvSpPr>
        <p:spPr>
          <a:xfrm>
            <a:off x="4152900" y="4648200"/>
            <a:ext cx="685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5448300"/>
            <a:ext cx="8229600" cy="419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Link to Create Vendor – Other Links will be common in all sections as per table bellow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62068260"/>
              </p:ext>
            </p:extLst>
          </p:nvPr>
        </p:nvGraphicFramePr>
        <p:xfrm>
          <a:off x="1447800" y="2564904"/>
          <a:ext cx="1972072" cy="1959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3347864" y="2996952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32240" y="2812286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Click Here To Enter Data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718956" y="3284984"/>
            <a:ext cx="4317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All Create Forms To Be displayed Here and</a:t>
            </a:r>
          </a:p>
          <a:p>
            <a:r>
              <a:rPr lang="en-IN" dirty="0" smtClean="0"/>
              <a:t>Only or Error Page if Field Not Available while entering Data, Back Button </a:t>
            </a:r>
          </a:p>
          <a:p>
            <a:r>
              <a:rPr lang="en-IN" dirty="0" smtClean="0"/>
              <a:t>To Be Linked to this Page.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1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Sub </a:t>
            </a:r>
            <a:r>
              <a:rPr lang="en-IN" dirty="0"/>
              <a:t>Vendor - NEW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0" lvl="3" indent="0">
              <a:buNone/>
            </a:pPr>
            <a:r>
              <a:rPr lang="en-IN" dirty="0" smtClean="0"/>
              <a:t>Form Contents:</a:t>
            </a:r>
          </a:p>
          <a:p>
            <a:pPr lvl="4"/>
            <a:r>
              <a:rPr lang="en-IN" dirty="0" smtClean="0"/>
              <a:t>Sub Vendor Name – Only Once</a:t>
            </a:r>
          </a:p>
          <a:p>
            <a:pPr lvl="4"/>
            <a:r>
              <a:rPr lang="en-IN" dirty="0" smtClean="0"/>
              <a:t>Sub Vendor Head Address – Only Once</a:t>
            </a:r>
          </a:p>
          <a:p>
            <a:pPr lvl="4"/>
            <a:r>
              <a:rPr lang="en-IN" dirty="0" smtClean="0"/>
              <a:t>Sub Vendor Work / Branch Address (+ Symbol to Add another Empty Line to Add More Locations at the same time or in future</a:t>
            </a:r>
          </a:p>
          <a:p>
            <a:pPr lvl="4"/>
            <a:r>
              <a:rPr lang="en-IN" dirty="0" smtClean="0"/>
              <a:t>Contact Person 1 to 5 Persons May Add later or at the same Time</a:t>
            </a:r>
          </a:p>
          <a:p>
            <a:pPr lvl="4"/>
            <a:r>
              <a:rPr lang="en-IN" dirty="0" smtClean="0"/>
              <a:t>Designation</a:t>
            </a:r>
          </a:p>
          <a:p>
            <a:pPr lvl="4"/>
            <a:r>
              <a:rPr lang="en-IN" dirty="0" smtClean="0"/>
              <a:t>Email ID For All Above</a:t>
            </a:r>
          </a:p>
          <a:p>
            <a:pPr lvl="4"/>
            <a:r>
              <a:rPr lang="en-IN" dirty="0" smtClean="0"/>
              <a:t>Mobile For All Above</a:t>
            </a:r>
          </a:p>
          <a:p>
            <a:pPr lvl="4"/>
            <a:r>
              <a:rPr lang="en-IN" dirty="0" smtClean="0"/>
              <a:t>Name of the Account</a:t>
            </a:r>
          </a:p>
          <a:p>
            <a:pPr lvl="4"/>
            <a:r>
              <a:rPr lang="en-IN" dirty="0" smtClean="0"/>
              <a:t>Account No.</a:t>
            </a:r>
          </a:p>
          <a:p>
            <a:pPr lvl="4"/>
            <a:r>
              <a:rPr lang="en-IN" dirty="0" smtClean="0"/>
              <a:t>Bank Name</a:t>
            </a:r>
          </a:p>
          <a:p>
            <a:pPr lvl="4"/>
            <a:r>
              <a:rPr lang="en-IN" dirty="0" smtClean="0"/>
              <a:t>Branch</a:t>
            </a:r>
          </a:p>
          <a:p>
            <a:pPr lvl="4"/>
            <a:r>
              <a:rPr lang="en-IN" dirty="0" smtClean="0"/>
              <a:t>IFSC Code</a:t>
            </a:r>
          </a:p>
        </p:txBody>
      </p:sp>
    </p:spTree>
    <p:extLst>
      <p:ext uri="{BB962C8B-B14F-4D97-AF65-F5344CB8AC3E}">
        <p14:creationId xmlns:p14="http://schemas.microsoft.com/office/powerpoint/2010/main" val="58128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On the Next </a:t>
            </a:r>
            <a:r>
              <a:rPr lang="en-IN" dirty="0"/>
              <a:t>Page - NEW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5867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/>
              <a:t>Any Other Creation &amp; Data Entry Will start after choosing the Vendor.</a:t>
            </a:r>
            <a:endParaRPr lang="en-IN" dirty="0"/>
          </a:p>
        </p:txBody>
      </p:sp>
      <p:sp>
        <p:nvSpPr>
          <p:cNvPr id="9" name="Down Arrow 8"/>
          <p:cNvSpPr/>
          <p:nvPr/>
        </p:nvSpPr>
        <p:spPr>
          <a:xfrm>
            <a:off x="4152900" y="4648200"/>
            <a:ext cx="685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5448300"/>
            <a:ext cx="8229600" cy="419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Link to Create Forms – Other Links will be common in all sections as per table bellow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47328689"/>
              </p:ext>
            </p:extLst>
          </p:nvPr>
        </p:nvGraphicFramePr>
        <p:xfrm>
          <a:off x="1331640" y="1369979"/>
          <a:ext cx="1972072" cy="1959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5220072" y="1412776"/>
            <a:ext cx="3565630" cy="3888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/>
              <a:t>Forms</a:t>
            </a:r>
          </a:p>
          <a:p>
            <a:r>
              <a:rPr lang="en-IN" dirty="0" smtClean="0"/>
              <a:t>Create Team</a:t>
            </a:r>
          </a:p>
          <a:p>
            <a:r>
              <a:rPr lang="en-IN" dirty="0" smtClean="0"/>
              <a:t>Create Employee</a:t>
            </a:r>
          </a:p>
          <a:p>
            <a:r>
              <a:rPr lang="en-IN" dirty="0" smtClean="0"/>
              <a:t>Create Distributor</a:t>
            </a:r>
          </a:p>
          <a:p>
            <a:r>
              <a:rPr lang="en-IN" dirty="0" smtClean="0"/>
              <a:t>Create Retailer</a:t>
            </a:r>
          </a:p>
          <a:p>
            <a:r>
              <a:rPr lang="en-IN" dirty="0" smtClean="0"/>
              <a:t>Create Products List</a:t>
            </a:r>
          </a:p>
          <a:p>
            <a:r>
              <a:rPr lang="en-IN" dirty="0" smtClean="0"/>
              <a:t>Create ID Card</a:t>
            </a:r>
          </a:p>
          <a:p>
            <a:r>
              <a:rPr lang="en-IN" dirty="0" smtClean="0"/>
              <a:t>Create V. Card</a:t>
            </a:r>
          </a:p>
          <a:p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67744" y="299695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1600" y="378904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Choose from Create Forms or Click Here to Enter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79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All Forms In </a:t>
            </a:r>
            <a:r>
              <a:rPr lang="en-IN" dirty="0" smtClean="0"/>
              <a:t>Detail -OLD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Team</a:t>
            </a:r>
            <a:endParaRPr lang="en-IN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98349728"/>
              </p:ext>
            </p:extLst>
          </p:nvPr>
        </p:nvGraphicFramePr>
        <p:xfrm>
          <a:off x="1524000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03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43691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Create Employee Part 1 –All in 1 </a:t>
            </a:r>
            <a:r>
              <a:rPr lang="en-IN" dirty="0" smtClean="0"/>
              <a:t>Page - MODIFY</a:t>
            </a:r>
            <a:endParaRPr lang="en-IN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3788738"/>
              </p:ext>
            </p:extLst>
          </p:nvPr>
        </p:nvGraphicFramePr>
        <p:xfrm>
          <a:off x="107504" y="1196752"/>
          <a:ext cx="8928992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68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All Forms In </a:t>
            </a:r>
            <a:r>
              <a:rPr lang="en-IN" dirty="0" smtClean="0"/>
              <a:t>Detail - MODIFY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/>
          <a:lstStyle/>
          <a:p>
            <a:r>
              <a:rPr lang="en-IN" dirty="0" smtClean="0"/>
              <a:t>Create Employee – Part 2</a:t>
            </a:r>
            <a:endParaRPr lang="en-IN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13502534"/>
              </p:ext>
            </p:extLst>
          </p:nvPr>
        </p:nvGraphicFramePr>
        <p:xfrm>
          <a:off x="1524000" y="1484784"/>
          <a:ext cx="6096000" cy="492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4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All Forms In </a:t>
            </a:r>
            <a:r>
              <a:rPr lang="en-IN" dirty="0" smtClean="0"/>
              <a:t>Detail - MODIFY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IN" dirty="0" smtClean="0"/>
              <a:t>Create Employee – Part 3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3293331"/>
              </p:ext>
            </p:extLst>
          </p:nvPr>
        </p:nvGraphicFramePr>
        <p:xfrm>
          <a:off x="1691680" y="1899362"/>
          <a:ext cx="6096000" cy="492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956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98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ID Card </a:t>
            </a:r>
            <a:r>
              <a:rPr lang="en-IN" dirty="0" smtClean="0"/>
              <a:t>Format - NEW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All Fields in this will Be Generated based on the data in the database Table.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64" y="3349322"/>
            <a:ext cx="4169672" cy="3176022"/>
          </a:xfrm>
        </p:spPr>
      </p:pic>
    </p:spTree>
    <p:extLst>
      <p:ext uri="{BB962C8B-B14F-4D97-AF65-F5344CB8AC3E}">
        <p14:creationId xmlns:p14="http://schemas.microsoft.com/office/powerpoint/2010/main" val="397768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 Card </a:t>
            </a:r>
            <a:r>
              <a:rPr lang="en-IN" dirty="0" smtClean="0"/>
              <a:t>Format - NEW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Will Prepare and Give you later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27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Phases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Phase 1</a:t>
            </a:r>
          </a:p>
          <a:p>
            <a:pPr lvl="1"/>
            <a:r>
              <a:rPr lang="en-IN" dirty="0" smtClean="0"/>
              <a:t>All Create Record Forms</a:t>
            </a:r>
          </a:p>
          <a:p>
            <a:pPr lvl="1"/>
            <a:r>
              <a:rPr lang="en-IN" dirty="0" smtClean="0"/>
              <a:t>Enter Attendance</a:t>
            </a:r>
          </a:p>
          <a:p>
            <a:pPr lvl="1"/>
            <a:r>
              <a:rPr lang="en-IN" dirty="0" smtClean="0"/>
              <a:t>Generate Stock Bills</a:t>
            </a:r>
          </a:p>
          <a:p>
            <a:pPr lvl="1"/>
            <a:r>
              <a:rPr lang="en-IN" dirty="0" smtClean="0"/>
              <a:t>Generate Stock / PI / Invoice to Client</a:t>
            </a:r>
          </a:p>
          <a:p>
            <a:r>
              <a:rPr lang="en-IN" dirty="0" smtClean="0"/>
              <a:t>Phase 2</a:t>
            </a:r>
          </a:p>
          <a:p>
            <a:pPr lvl="1"/>
            <a:r>
              <a:rPr lang="en-IN" dirty="0" smtClean="0"/>
              <a:t>ID Card &amp; V. Card Format</a:t>
            </a:r>
          </a:p>
          <a:p>
            <a:pPr lvl="1"/>
            <a:r>
              <a:rPr lang="en-IN" dirty="0" smtClean="0"/>
              <a:t>All View Records</a:t>
            </a:r>
          </a:p>
          <a:p>
            <a:r>
              <a:rPr lang="en-IN" dirty="0" smtClean="0"/>
              <a:t>Phase 3</a:t>
            </a:r>
          </a:p>
          <a:p>
            <a:pPr lvl="1"/>
            <a:r>
              <a:rPr lang="en-IN" dirty="0" smtClean="0"/>
              <a:t>Report Generation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Need the Entire Project Completed In 25 Days.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30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</a:t>
            </a:r>
            <a:r>
              <a:rPr lang="en-IN" dirty="0" smtClean="0"/>
              <a:t>Distributor MODIFY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17542204"/>
              </p:ext>
            </p:extLst>
          </p:nvPr>
        </p:nvGraphicFramePr>
        <p:xfrm>
          <a:off x="2411760" y="1628800"/>
          <a:ext cx="6096000" cy="492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242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</a:t>
            </a:r>
            <a:r>
              <a:rPr lang="en-IN" dirty="0" smtClean="0"/>
              <a:t>Retailer - MODIFY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28983724"/>
              </p:ext>
            </p:extLst>
          </p:nvPr>
        </p:nvGraphicFramePr>
        <p:xfrm>
          <a:off x="2411760" y="1628800"/>
          <a:ext cx="6096000" cy="492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949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Products </a:t>
            </a:r>
            <a:r>
              <a:rPr lang="en-IN" dirty="0" smtClean="0"/>
              <a:t>List - MODIFY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21238125"/>
              </p:ext>
            </p:extLst>
          </p:nvPr>
        </p:nvGraphicFramePr>
        <p:xfrm>
          <a:off x="2724472" y="1412776"/>
          <a:ext cx="6096000" cy="492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92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Extra </a:t>
            </a:r>
            <a:r>
              <a:rPr lang="en-IN" dirty="0" smtClean="0"/>
              <a:t>Links - NEW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Extra Links in View Employee Record</a:t>
            </a:r>
          </a:p>
          <a:p>
            <a:r>
              <a:rPr lang="en-IN" dirty="0" smtClean="0"/>
              <a:t>Generate ID Card</a:t>
            </a:r>
          </a:p>
          <a:p>
            <a:r>
              <a:rPr lang="en-IN" dirty="0" smtClean="0"/>
              <a:t>Generate V. Card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41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Layout After Entering The Vendor Page</a:t>
            </a:r>
            <a:br>
              <a:rPr lang="en-IN" dirty="0" smtClean="0"/>
            </a:br>
            <a:r>
              <a:rPr lang="en-IN" dirty="0" smtClean="0"/>
              <a:t>Common For all </a:t>
            </a:r>
            <a:r>
              <a:rPr lang="en-IN" dirty="0" smtClean="0"/>
              <a:t>Vendors - NEW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Data Entry &amp; Reports</a:t>
            </a:r>
          </a:p>
          <a:p>
            <a:pPr lvl="2"/>
            <a:r>
              <a:rPr lang="en-IN" dirty="0" smtClean="0"/>
              <a:t>Enter Attendance</a:t>
            </a:r>
          </a:p>
          <a:p>
            <a:pPr lvl="2"/>
            <a:r>
              <a:rPr lang="en-IN" dirty="0" smtClean="0"/>
              <a:t>Enter Income – From Client / Vendor</a:t>
            </a:r>
          </a:p>
          <a:p>
            <a:pPr lvl="2"/>
            <a:r>
              <a:rPr lang="en-IN" dirty="0" smtClean="0"/>
              <a:t>Enter Recharge &amp; Expenses Team Wise</a:t>
            </a:r>
          </a:p>
          <a:p>
            <a:pPr lvl="2"/>
            <a:r>
              <a:rPr lang="en-IN" dirty="0" smtClean="0"/>
              <a:t>Generate Stock Bill - PDF</a:t>
            </a:r>
          </a:p>
          <a:p>
            <a:pPr lvl="2"/>
            <a:r>
              <a:rPr lang="en-IN" dirty="0" smtClean="0"/>
              <a:t>Generate Stock / </a:t>
            </a:r>
            <a:r>
              <a:rPr lang="en-IN" dirty="0" err="1" smtClean="0"/>
              <a:t>Proforma</a:t>
            </a:r>
            <a:r>
              <a:rPr lang="en-IN" dirty="0" smtClean="0"/>
              <a:t> Invoice / Invoice to Vendor / Client</a:t>
            </a:r>
          </a:p>
          <a:p>
            <a:pPr lvl="2"/>
            <a:r>
              <a:rPr lang="en-IN" dirty="0" smtClean="0"/>
              <a:t>View Teams</a:t>
            </a:r>
          </a:p>
          <a:p>
            <a:pPr lvl="2"/>
            <a:r>
              <a:rPr lang="en-IN" dirty="0" smtClean="0"/>
              <a:t>View Employee Record</a:t>
            </a:r>
          </a:p>
          <a:p>
            <a:pPr lvl="2"/>
            <a:r>
              <a:rPr lang="en-IN" dirty="0" smtClean="0"/>
              <a:t>View Supervisor Record</a:t>
            </a:r>
          </a:p>
          <a:p>
            <a:pPr lvl="2"/>
            <a:r>
              <a:rPr lang="en-IN" dirty="0" smtClean="0"/>
              <a:t>View Attendance – Date Filter Required – With Month &amp; Year Drop Down – Date from &amp; To Not Mandatory.</a:t>
            </a:r>
          </a:p>
          <a:p>
            <a:pPr lvl="2"/>
            <a:endParaRPr lang="en-IN" dirty="0" smtClean="0"/>
          </a:p>
          <a:p>
            <a:pPr lvl="2"/>
            <a:endParaRPr lang="en-IN" dirty="0" smtClean="0"/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556792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6016" y="16288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6082755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Error Reporting If Fields Not Created – With Back Button &amp; Redirect to Slide 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en-IN" dirty="0" smtClean="0"/>
              <a:t>Enter </a:t>
            </a:r>
            <a:r>
              <a:rPr lang="en-IN" dirty="0" smtClean="0"/>
              <a:t>Attendance - MODIFY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98603843"/>
              </p:ext>
            </p:extLst>
          </p:nvPr>
        </p:nvGraphicFramePr>
        <p:xfrm>
          <a:off x="1524000" y="1196752"/>
          <a:ext cx="7368480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779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en-IN" dirty="0" smtClean="0"/>
              <a:t>Enter Income / Material Received From Client / </a:t>
            </a:r>
            <a:r>
              <a:rPr lang="en-IN" dirty="0" smtClean="0"/>
              <a:t>Vendor - NEW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96445650"/>
              </p:ext>
            </p:extLst>
          </p:nvPr>
        </p:nvGraphicFramePr>
        <p:xfrm>
          <a:off x="323528" y="1397000"/>
          <a:ext cx="8640960" cy="5344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851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80926"/>
          </a:xfrm>
        </p:spPr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en-IN" dirty="0" smtClean="0"/>
              <a:t>Enter Recharge &amp; Transfer </a:t>
            </a:r>
            <a:r>
              <a:rPr lang="en-IN" dirty="0" smtClean="0"/>
              <a:t>Details - NEW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89162174"/>
              </p:ext>
            </p:extLst>
          </p:nvPr>
        </p:nvGraphicFramePr>
        <p:xfrm>
          <a:off x="179512" y="764704"/>
          <a:ext cx="8640960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52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en-IN" dirty="0" smtClean="0"/>
              <a:t>Generate Stock </a:t>
            </a:r>
            <a:r>
              <a:rPr lang="en-IN" dirty="0" smtClean="0"/>
              <a:t>Bills – MODIFY (Page Width Only)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30405456"/>
              </p:ext>
            </p:extLst>
          </p:nvPr>
        </p:nvGraphicFramePr>
        <p:xfrm>
          <a:off x="2555776" y="18132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145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en-IN" dirty="0" smtClean="0"/>
              <a:t>Generate Stock / </a:t>
            </a:r>
            <a:r>
              <a:rPr lang="en-IN" dirty="0" err="1" smtClean="0"/>
              <a:t>Proform</a:t>
            </a:r>
            <a:r>
              <a:rPr lang="en-IN" dirty="0" smtClean="0"/>
              <a:t> Invoice / Invoice to Client / </a:t>
            </a:r>
            <a:r>
              <a:rPr lang="en-IN" dirty="0" smtClean="0"/>
              <a:t>Vendor (MODIFY PAGE WIDTH ONLY)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95100855"/>
              </p:ext>
            </p:extLst>
          </p:nvPr>
        </p:nvGraphicFramePr>
        <p:xfrm>
          <a:off x="636240" y="1340768"/>
          <a:ext cx="8256240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139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On Blank Index Page With Heading – Will Edit </a:t>
            </a:r>
            <a:r>
              <a:rPr lang="en-IN" dirty="0" smtClean="0"/>
              <a:t>Later - NEW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38672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On First Time Login / Open – All Will Be Blank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5867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You Can Choose Any Design Vendor Name and Image should be clear</a:t>
            </a:r>
            <a:endParaRPr lang="en-IN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5448300"/>
            <a:ext cx="8229600" cy="419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Create Client Link Here – Other Links will be common in all sections as per table below</a:t>
            </a:r>
            <a:endParaRPr lang="en-IN" dirty="0"/>
          </a:p>
        </p:txBody>
      </p:sp>
      <p:sp>
        <p:nvSpPr>
          <p:cNvPr id="3" name="Cross 2"/>
          <p:cNvSpPr/>
          <p:nvPr/>
        </p:nvSpPr>
        <p:spPr>
          <a:xfrm>
            <a:off x="3865730" y="2132856"/>
            <a:ext cx="1224136" cy="122413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4189766" y="3356992"/>
            <a:ext cx="61206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577698" y="422108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To Create First Client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85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 </a:t>
            </a:r>
            <a:r>
              <a:rPr lang="en-IN" dirty="0" smtClean="0"/>
              <a:t>Teams - NEW</a:t>
            </a:r>
            <a:endParaRPr lang="en-IN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5775624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3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 Employee </a:t>
            </a:r>
            <a:r>
              <a:rPr lang="en-IN" dirty="0" smtClean="0"/>
              <a:t>Record NEW</a:t>
            </a:r>
            <a:endParaRPr lang="en-IN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2727344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837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 Supervisor </a:t>
            </a:r>
            <a:r>
              <a:rPr lang="en-IN" dirty="0" smtClean="0"/>
              <a:t>Record NEW</a:t>
            </a:r>
            <a:endParaRPr lang="en-IN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9191715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134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View Recorded Attendance Display with Option to Export / Print to PDF to Supervisor / </a:t>
            </a:r>
            <a:r>
              <a:rPr lang="en-IN" dirty="0" smtClean="0"/>
              <a:t>Vendor - NEW</a:t>
            </a:r>
            <a:endParaRPr lang="en-IN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67769924"/>
              </p:ext>
            </p:extLst>
          </p:nvPr>
        </p:nvGraphicFramePr>
        <p:xfrm>
          <a:off x="1763688" y="256490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312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View Recorded Attendance Display with Option to Export / Print to PDF to Supervisor Image in the Next </a:t>
            </a:r>
            <a:r>
              <a:rPr lang="en-IN" dirty="0" smtClean="0"/>
              <a:t>Slide - NEW</a:t>
            </a:r>
            <a:endParaRPr lang="en-IN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72897510"/>
              </p:ext>
            </p:extLst>
          </p:nvPr>
        </p:nvGraphicFramePr>
        <p:xfrm>
          <a:off x="1763688" y="256490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060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8416" cy="6034682"/>
          </a:xfrm>
        </p:spPr>
        <p:txBody>
          <a:bodyPr>
            <a:normAutofit/>
          </a:bodyPr>
          <a:lstStyle/>
          <a:p>
            <a:r>
              <a:rPr lang="en-IN" dirty="0" smtClean="0"/>
              <a:t>E</a:t>
            </a:r>
            <a:br>
              <a:rPr lang="en-IN" dirty="0" smtClean="0"/>
            </a:br>
            <a:r>
              <a:rPr lang="en-IN" dirty="0" smtClean="0"/>
              <a:t>X</a:t>
            </a:r>
            <a:br>
              <a:rPr lang="en-IN" dirty="0" smtClean="0"/>
            </a:br>
            <a:r>
              <a:rPr lang="en-IN" dirty="0" smtClean="0"/>
              <a:t>P</a:t>
            </a:r>
            <a:br>
              <a:rPr lang="en-IN" dirty="0" smtClean="0"/>
            </a:br>
            <a:r>
              <a:rPr lang="en-IN" dirty="0" smtClean="0"/>
              <a:t>O</a:t>
            </a:r>
            <a:br>
              <a:rPr lang="en-IN" dirty="0" smtClean="0"/>
            </a:br>
            <a:r>
              <a:rPr lang="en-IN" dirty="0" smtClean="0"/>
              <a:t>R</a:t>
            </a:r>
            <a:br>
              <a:rPr lang="en-IN" dirty="0" smtClean="0"/>
            </a:br>
            <a:r>
              <a:rPr lang="en-IN" dirty="0" smtClean="0"/>
              <a:t>T</a:t>
            </a:r>
            <a:br>
              <a:rPr lang="en-IN" dirty="0" smtClean="0"/>
            </a:br>
            <a:r>
              <a:rPr lang="en-IN" dirty="0" smtClean="0"/>
              <a:t>E</a:t>
            </a:r>
            <a:br>
              <a:rPr lang="en-IN" dirty="0" smtClean="0"/>
            </a:br>
            <a:r>
              <a:rPr lang="en-IN" dirty="0"/>
              <a:t>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36" y="116632"/>
            <a:ext cx="5941936" cy="6552728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59632" y="260648"/>
            <a:ext cx="658416" cy="6034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</a:t>
            </a:r>
            <a:br>
              <a:rPr lang="en-IN" dirty="0" smtClean="0"/>
            </a:br>
            <a:r>
              <a:rPr lang="en-IN" dirty="0" smtClean="0"/>
              <a:t>T</a:t>
            </a:r>
            <a:br>
              <a:rPr lang="en-IN" dirty="0" smtClean="0"/>
            </a:br>
            <a:r>
              <a:rPr lang="en-IN" dirty="0" smtClean="0"/>
              <a:t>A</a:t>
            </a:r>
          </a:p>
          <a:p>
            <a:r>
              <a:rPr lang="en-IN" dirty="0" smtClean="0"/>
              <a:t>-</a:t>
            </a:r>
          </a:p>
          <a:p>
            <a:r>
              <a:rPr lang="en-IN" dirty="0" smtClean="0"/>
              <a:t>NEW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1918048" y="2708920"/>
            <a:ext cx="853752" cy="569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843808" y="5085184"/>
            <a:ext cx="4608512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843808" y="5085184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Recharge Total &amp; Supplier Commission to Be Added. I will inform you once you are on this page. Call 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98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For Client / </a:t>
            </a:r>
            <a:r>
              <a:rPr lang="en-IN" dirty="0" smtClean="0"/>
              <a:t>Vendor - NEW</a:t>
            </a:r>
            <a:endParaRPr lang="en-IN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61385554"/>
              </p:ext>
            </p:extLst>
          </p:nvPr>
        </p:nvGraphicFramePr>
        <p:xfrm>
          <a:off x="395536" y="764704"/>
          <a:ext cx="8305600" cy="586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23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For Client / </a:t>
            </a:r>
            <a:r>
              <a:rPr lang="en-IN" dirty="0" smtClean="0"/>
              <a:t>Vendor - NEW</a:t>
            </a:r>
            <a:endParaRPr lang="en-IN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89518718"/>
              </p:ext>
            </p:extLst>
          </p:nvPr>
        </p:nvGraphicFramePr>
        <p:xfrm>
          <a:off x="395536" y="764704"/>
          <a:ext cx="8305600" cy="586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77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16632"/>
            <a:ext cx="5760640" cy="6643294"/>
          </a:xfr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658416" cy="6034682"/>
          </a:xfrm>
        </p:spPr>
        <p:txBody>
          <a:bodyPr>
            <a:normAutofit/>
          </a:bodyPr>
          <a:lstStyle/>
          <a:p>
            <a:r>
              <a:rPr lang="en-IN" dirty="0" smtClean="0"/>
              <a:t>E</a:t>
            </a:r>
            <a:br>
              <a:rPr lang="en-IN" dirty="0" smtClean="0"/>
            </a:br>
            <a:r>
              <a:rPr lang="en-IN" dirty="0" smtClean="0"/>
              <a:t>X</a:t>
            </a:r>
            <a:br>
              <a:rPr lang="en-IN" dirty="0" smtClean="0"/>
            </a:br>
            <a:r>
              <a:rPr lang="en-IN" dirty="0" smtClean="0"/>
              <a:t>P</a:t>
            </a:r>
            <a:br>
              <a:rPr lang="en-IN" dirty="0" smtClean="0"/>
            </a:br>
            <a:r>
              <a:rPr lang="en-IN" dirty="0" smtClean="0"/>
              <a:t>O</a:t>
            </a:r>
            <a:br>
              <a:rPr lang="en-IN" dirty="0" smtClean="0"/>
            </a:br>
            <a:r>
              <a:rPr lang="en-IN" dirty="0" smtClean="0"/>
              <a:t>R</a:t>
            </a:r>
            <a:br>
              <a:rPr lang="en-IN" dirty="0" smtClean="0"/>
            </a:br>
            <a:r>
              <a:rPr lang="en-IN" dirty="0" smtClean="0"/>
              <a:t>T</a:t>
            </a:r>
            <a:br>
              <a:rPr lang="en-IN" dirty="0" smtClean="0"/>
            </a:br>
            <a:r>
              <a:rPr lang="en-IN" dirty="0" smtClean="0"/>
              <a:t>E</a:t>
            </a:r>
            <a:br>
              <a:rPr lang="en-IN" dirty="0" smtClean="0"/>
            </a:br>
            <a:r>
              <a:rPr lang="en-IN" dirty="0" smtClean="0"/>
              <a:t>D</a:t>
            </a:r>
            <a:endParaRPr lang="en-IN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09936" y="260648"/>
            <a:ext cx="658416" cy="6034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</a:t>
            </a:r>
            <a:br>
              <a:rPr lang="en-IN" dirty="0" smtClean="0"/>
            </a:br>
            <a:r>
              <a:rPr lang="en-IN" dirty="0" smtClean="0"/>
              <a:t>A</a:t>
            </a:r>
            <a:br>
              <a:rPr lang="en-IN" dirty="0" smtClean="0"/>
            </a:br>
            <a:r>
              <a:rPr lang="en-IN" dirty="0" smtClean="0"/>
              <a:t>T</a:t>
            </a:r>
            <a:br>
              <a:rPr lang="en-IN" dirty="0" smtClean="0"/>
            </a:br>
            <a:r>
              <a:rPr lang="en-IN" dirty="0" smtClean="0"/>
              <a:t>A</a:t>
            </a:r>
          </a:p>
          <a:p>
            <a:r>
              <a:rPr lang="en-IN" dirty="0" smtClean="0"/>
              <a:t>-</a:t>
            </a:r>
          </a:p>
          <a:p>
            <a:r>
              <a:rPr lang="en-IN" dirty="0" smtClean="0"/>
              <a:t>NEW</a:t>
            </a:r>
            <a:endParaRPr lang="en-IN" dirty="0"/>
          </a:p>
        </p:txBody>
      </p:sp>
      <p:sp>
        <p:nvSpPr>
          <p:cNvPr id="12" name="Right Arrow 11"/>
          <p:cNvSpPr/>
          <p:nvPr/>
        </p:nvSpPr>
        <p:spPr>
          <a:xfrm>
            <a:off x="1568352" y="2708920"/>
            <a:ext cx="853752" cy="569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67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Stock Bills Format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Please check Attached PDF File – Format Almost Ready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2276872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Vendor Stock Bills Format</a:t>
            </a:r>
            <a:endParaRPr lang="en-IN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84448" y="2781747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Please check Attached PDF File – Format Almost Ready</a:t>
            </a:r>
            <a:endParaRPr lang="en-IN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0" y="3284984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 smtClean="0"/>
              <a:t>Proforma</a:t>
            </a:r>
            <a:r>
              <a:rPr lang="en-IN" dirty="0" smtClean="0"/>
              <a:t> Invoice</a:t>
            </a:r>
            <a:endParaRPr lang="en-IN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762000" y="3856484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Please check Attached PDF File – Format Ready</a:t>
            </a:r>
            <a:endParaRPr lang="en-IN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70094" y="4801716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Invoice</a:t>
            </a:r>
            <a:endParaRPr lang="en-IN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770094" y="5373216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Please check Attached PDF File – Format Ready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1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</a:t>
            </a:r>
            <a:r>
              <a:rPr lang="en-IN" dirty="0"/>
              <a:t>Client - NEW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Name of the Client - Required</a:t>
            </a:r>
          </a:p>
          <a:p>
            <a:r>
              <a:rPr lang="en-IN" dirty="0" smtClean="0"/>
              <a:t>Upload Client Company Logo - Required</a:t>
            </a:r>
          </a:p>
          <a:p>
            <a:r>
              <a:rPr lang="en-IN" dirty="0" smtClean="0"/>
              <a:t>Head Office – Not Required</a:t>
            </a:r>
          </a:p>
          <a:p>
            <a:r>
              <a:rPr lang="en-IN" dirty="0" smtClean="0"/>
              <a:t>Branch Address – Not Required</a:t>
            </a:r>
          </a:p>
          <a:p>
            <a:r>
              <a:rPr lang="en-IN" dirty="0" smtClean="0"/>
              <a:t>Contact Person 1 to 5 Persons (+ To Add In Future</a:t>
            </a:r>
          </a:p>
          <a:p>
            <a:r>
              <a:rPr lang="en-IN" dirty="0" smtClean="0"/>
              <a:t>Mobile No. (Same as Above)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26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/>
          <a:lstStyle/>
          <a:p>
            <a:r>
              <a:rPr lang="en-IN" dirty="0" smtClean="0"/>
              <a:t>The END…..!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24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Index Page Layout After Creating 1</a:t>
            </a:r>
            <a:r>
              <a:rPr lang="en-IN" baseline="30000" dirty="0" smtClean="0"/>
              <a:t>st</a:t>
            </a:r>
            <a:r>
              <a:rPr lang="en-IN" dirty="0" smtClean="0"/>
              <a:t> </a:t>
            </a:r>
            <a:r>
              <a:rPr lang="en-IN" dirty="0"/>
              <a:t>Client - NEW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11592488"/>
              </p:ext>
            </p:extLst>
          </p:nvPr>
        </p:nvGraphicFramePr>
        <p:xfrm>
          <a:off x="984049" y="2060848"/>
          <a:ext cx="6096000" cy="3404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ross 4"/>
          <p:cNvSpPr/>
          <p:nvPr/>
        </p:nvSpPr>
        <p:spPr>
          <a:xfrm>
            <a:off x="7352801" y="2348880"/>
            <a:ext cx="1224136" cy="122413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7676837" y="3573016"/>
            <a:ext cx="61206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7064769" y="4437112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To Create More Vendors In Future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566124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 any Design Here…..But Should Have Option to Show Image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11960" y="1772816"/>
            <a:ext cx="115212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36096" y="1340768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Link to View / Edit Client Details when I click on Logo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44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After Creating 2</a:t>
            </a:r>
            <a:r>
              <a:rPr lang="en-IN" baseline="30000" dirty="0" smtClean="0"/>
              <a:t>nd</a:t>
            </a:r>
            <a:r>
              <a:rPr lang="en-IN" dirty="0" smtClean="0"/>
              <a:t> Client and this format will </a:t>
            </a:r>
            <a:r>
              <a:rPr lang="en-IN" dirty="0"/>
              <a:t>continue - NEW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8187872"/>
              </p:ext>
            </p:extLst>
          </p:nvPr>
        </p:nvGraphicFramePr>
        <p:xfrm>
          <a:off x="984049" y="2060848"/>
          <a:ext cx="6096000" cy="3404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ross 4"/>
          <p:cNvSpPr/>
          <p:nvPr/>
        </p:nvSpPr>
        <p:spPr>
          <a:xfrm>
            <a:off x="7352801" y="2348880"/>
            <a:ext cx="1224136" cy="122413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7676837" y="3573016"/>
            <a:ext cx="61206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7064769" y="4437112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To Create More Vendors In Future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11960" y="1772816"/>
            <a:ext cx="115212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6096" y="1340768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Link to View / Edit Client Details when I click on Logo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4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On the Next </a:t>
            </a:r>
            <a:r>
              <a:rPr lang="en-IN" dirty="0"/>
              <a:t>Page - NEW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After Entering the Client, List of Vendors Side By Side – Same Like Create Client &amp; This also will Start With Bank Page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5867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/>
              <a:t>Any Other Creation &amp; Data Entry Will start after choosing the Vendor.</a:t>
            </a:r>
            <a:endParaRPr lang="en-IN" dirty="0"/>
          </a:p>
        </p:txBody>
      </p:sp>
      <p:sp>
        <p:nvSpPr>
          <p:cNvPr id="9" name="Down Arrow 8"/>
          <p:cNvSpPr/>
          <p:nvPr/>
        </p:nvSpPr>
        <p:spPr>
          <a:xfrm>
            <a:off x="4152900" y="4648200"/>
            <a:ext cx="685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5448300"/>
            <a:ext cx="8229600" cy="419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Link to Create Vendor – Other Links will be common in all sections as per table bellow</a:t>
            </a:r>
            <a:endParaRPr lang="en-IN" dirty="0"/>
          </a:p>
        </p:txBody>
      </p:sp>
      <p:sp>
        <p:nvSpPr>
          <p:cNvPr id="8" name="Cross 7"/>
          <p:cNvSpPr/>
          <p:nvPr/>
        </p:nvSpPr>
        <p:spPr>
          <a:xfrm>
            <a:off x="3865730" y="2492896"/>
            <a:ext cx="1224136" cy="122413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577698" y="4006805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To Create First Vendor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9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</a:t>
            </a:r>
            <a:r>
              <a:rPr lang="en-IN" dirty="0"/>
              <a:t>Vendor - NEW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371600" lvl="3" indent="0">
              <a:buNone/>
            </a:pPr>
            <a:r>
              <a:rPr lang="en-IN" dirty="0" smtClean="0"/>
              <a:t>Form Contents:</a:t>
            </a:r>
          </a:p>
          <a:p>
            <a:pPr lvl="4"/>
            <a:r>
              <a:rPr lang="en-IN" dirty="0" smtClean="0"/>
              <a:t>Vendor Name – Only Once</a:t>
            </a:r>
          </a:p>
          <a:p>
            <a:pPr lvl="4"/>
            <a:r>
              <a:rPr lang="en-IN" dirty="0" smtClean="0"/>
              <a:t>Vendor Head Address – Only Once</a:t>
            </a:r>
          </a:p>
          <a:p>
            <a:pPr lvl="4"/>
            <a:r>
              <a:rPr lang="en-IN" dirty="0" smtClean="0"/>
              <a:t>Vendor Logo Upload</a:t>
            </a:r>
          </a:p>
          <a:p>
            <a:pPr lvl="4"/>
            <a:r>
              <a:rPr lang="en-IN" dirty="0" smtClean="0"/>
              <a:t>Vendor Signature Upload</a:t>
            </a:r>
          </a:p>
          <a:p>
            <a:pPr lvl="4"/>
            <a:r>
              <a:rPr lang="en-IN" dirty="0" smtClean="0"/>
              <a:t>Vendor Work / Branch Address (+ Symbol to Add another Empty Line to Add More Locations at the same time or in future</a:t>
            </a:r>
          </a:p>
          <a:p>
            <a:pPr lvl="4"/>
            <a:r>
              <a:rPr lang="en-IN" dirty="0" smtClean="0"/>
              <a:t>Contact Person 1 to 5 Persons May Add later or at the same Time</a:t>
            </a:r>
          </a:p>
          <a:p>
            <a:pPr lvl="4"/>
            <a:r>
              <a:rPr lang="en-IN" dirty="0" smtClean="0"/>
              <a:t>Designation</a:t>
            </a:r>
          </a:p>
          <a:p>
            <a:pPr lvl="4"/>
            <a:r>
              <a:rPr lang="en-IN" dirty="0" smtClean="0"/>
              <a:t>Email ID For All Above</a:t>
            </a:r>
          </a:p>
          <a:p>
            <a:pPr lvl="4"/>
            <a:r>
              <a:rPr lang="en-IN" dirty="0" smtClean="0"/>
              <a:t>Mobile For All Above</a:t>
            </a:r>
          </a:p>
          <a:p>
            <a:pPr lvl="4"/>
            <a:r>
              <a:rPr lang="en-IN" dirty="0" smtClean="0"/>
              <a:t>Name of the Account</a:t>
            </a:r>
          </a:p>
          <a:p>
            <a:pPr lvl="4"/>
            <a:r>
              <a:rPr lang="en-IN" dirty="0" smtClean="0"/>
              <a:t>Account No.</a:t>
            </a:r>
          </a:p>
          <a:p>
            <a:pPr lvl="4"/>
            <a:r>
              <a:rPr lang="en-IN" dirty="0" smtClean="0"/>
              <a:t>Bank Name</a:t>
            </a:r>
          </a:p>
          <a:p>
            <a:pPr lvl="4"/>
            <a:r>
              <a:rPr lang="en-IN" dirty="0" smtClean="0"/>
              <a:t>Branch</a:t>
            </a:r>
          </a:p>
          <a:p>
            <a:pPr lvl="4"/>
            <a:r>
              <a:rPr lang="en-IN" dirty="0" smtClean="0"/>
              <a:t>IFSC Code</a:t>
            </a:r>
          </a:p>
        </p:txBody>
      </p:sp>
    </p:spTree>
    <p:extLst>
      <p:ext uri="{BB962C8B-B14F-4D97-AF65-F5344CB8AC3E}">
        <p14:creationId xmlns:p14="http://schemas.microsoft.com/office/powerpoint/2010/main" val="14052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On the Next </a:t>
            </a:r>
            <a:r>
              <a:rPr lang="en-IN" dirty="0"/>
              <a:t>Page - NEW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List of Vendors Side By Side – Same Like Above will Start With Bank Page – Image Optional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5867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/>
              <a:t>Any Other Creation &amp; Data Entry Will start after choosing the Vendor.</a:t>
            </a:r>
            <a:endParaRPr lang="en-IN" dirty="0"/>
          </a:p>
        </p:txBody>
      </p:sp>
      <p:sp>
        <p:nvSpPr>
          <p:cNvPr id="9" name="Down Arrow 8"/>
          <p:cNvSpPr/>
          <p:nvPr/>
        </p:nvSpPr>
        <p:spPr>
          <a:xfrm>
            <a:off x="4152900" y="4648200"/>
            <a:ext cx="685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71434363"/>
              </p:ext>
            </p:extLst>
          </p:nvPr>
        </p:nvGraphicFramePr>
        <p:xfrm>
          <a:off x="1447800" y="2564904"/>
          <a:ext cx="6096000" cy="1959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2271</Words>
  <Application>Microsoft Office PowerPoint</Application>
  <PresentationFormat>On-screen Show (4:3)</PresentationFormat>
  <Paragraphs>404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Promoting Intelligence!!</vt:lpstr>
      <vt:lpstr>Phases</vt:lpstr>
      <vt:lpstr>On Blank Index Page With Heading – Will Edit Later - NEW</vt:lpstr>
      <vt:lpstr>Create Client - NEW</vt:lpstr>
      <vt:lpstr>Index Page Layout After Creating 1st Client - NEW</vt:lpstr>
      <vt:lpstr>After Creating 2nd Client and this format will continue - NEW</vt:lpstr>
      <vt:lpstr>On the Next Page - NEW</vt:lpstr>
      <vt:lpstr>Create Vendor - NEW</vt:lpstr>
      <vt:lpstr>On the Next Page - NEW</vt:lpstr>
      <vt:lpstr>Layout Page - NEW</vt:lpstr>
      <vt:lpstr>Create Sub Vendor - NEW</vt:lpstr>
      <vt:lpstr>Create Sub Vendor - NEW</vt:lpstr>
      <vt:lpstr>On the Next Page - NEW</vt:lpstr>
      <vt:lpstr>All Forms In Detail -OLD</vt:lpstr>
      <vt:lpstr>Create Employee Part 1 –All in 1 Page - MODIFY</vt:lpstr>
      <vt:lpstr>All Forms In Detail - MODIFY</vt:lpstr>
      <vt:lpstr>All Forms In Detail - MODIFY</vt:lpstr>
      <vt:lpstr>ID Card Format - NEW All Fields in this will Be Generated based on the data in the database Table.</vt:lpstr>
      <vt:lpstr>V Card Format - NEW</vt:lpstr>
      <vt:lpstr>Create Distributor MODIFY</vt:lpstr>
      <vt:lpstr>Create Retailer - MODIFY</vt:lpstr>
      <vt:lpstr>Create Products List - MODIFY</vt:lpstr>
      <vt:lpstr>Extra Links - NEW</vt:lpstr>
      <vt:lpstr>Layout After Entering The Vendor Page Common For all Vendors - NEW</vt:lpstr>
      <vt:lpstr>Enter Attendance - MODIFY</vt:lpstr>
      <vt:lpstr>Enter Income / Material Received From Client / Vendor - NEW</vt:lpstr>
      <vt:lpstr>Enter Recharge &amp; Transfer Details - NEW</vt:lpstr>
      <vt:lpstr>Generate Stock Bills – MODIFY (Page Width Only)</vt:lpstr>
      <vt:lpstr>Generate Stock / Proform Invoice / Invoice to Client / Vendor (MODIFY PAGE WIDTH ONLY)</vt:lpstr>
      <vt:lpstr>View Teams - NEW</vt:lpstr>
      <vt:lpstr>View Employee Record NEW</vt:lpstr>
      <vt:lpstr>View Supervisor Record NEW</vt:lpstr>
      <vt:lpstr>View Recorded Attendance Display with Option to Export / Print to PDF to Supervisor / Vendor - NEW</vt:lpstr>
      <vt:lpstr>View Recorded Attendance Display with Option to Export / Print to PDF to Supervisor Image in the Next Slide - NEW</vt:lpstr>
      <vt:lpstr>E X P O R T E D</vt:lpstr>
      <vt:lpstr>For Client / Vendor - NEW</vt:lpstr>
      <vt:lpstr>For Client / Vendor - NEW</vt:lpstr>
      <vt:lpstr>E X P O R T E D</vt:lpstr>
      <vt:lpstr>Stock Bills Format</vt:lpstr>
      <vt:lpstr>The END…..!</vt:lpstr>
    </vt:vector>
  </TitlesOfParts>
  <Company>Vijaya Advertising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Promoting Intelligence!!</dc:title>
  <dc:creator>Badrinath H Rao</dc:creator>
  <cp:lastModifiedBy>Badrinath H Rao</cp:lastModifiedBy>
  <cp:revision>227</cp:revision>
  <dcterms:created xsi:type="dcterms:W3CDTF">2020-01-02T15:17:23Z</dcterms:created>
  <dcterms:modified xsi:type="dcterms:W3CDTF">2020-01-03T06:10:24Z</dcterms:modified>
</cp:coreProperties>
</file>