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051bc90a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051bc90a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051bc90a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051bc90a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051bc90a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051bc90a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051bc90a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051bc90a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24b38b60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24b38b6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24b38b60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24b38b60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24b38b60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24b38b6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24b38b6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24b38b6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2ef7fa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b2ef7fa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b2ef7fac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b2ef7fac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b2ef7fac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b2ef7fac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b2ef7fac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b2ef7fac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9291cc8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9291cc8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051bc90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051bc90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051bc90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051bc90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051bc90a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051bc90a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Buy and Sell App</a:t>
            </a:r>
            <a:endParaRPr b="1"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2257650"/>
            <a:ext cx="76881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Main Pages</a:t>
            </a:r>
            <a:endParaRPr b="1"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/>
          <p:nvPr/>
        </p:nvSpPr>
        <p:spPr>
          <a:xfrm>
            <a:off x="4329426" y="-1"/>
            <a:ext cx="4821900" cy="49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6409000" y="47850"/>
            <a:ext cx="25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EDIT PROFILE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400" y="152400"/>
            <a:ext cx="3225799" cy="483869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675" y="152400"/>
            <a:ext cx="3300507" cy="4838701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9" name="Google Shape;209;p22"/>
          <p:cNvSpPr/>
          <p:nvPr/>
        </p:nvSpPr>
        <p:spPr>
          <a:xfrm>
            <a:off x="2942600" y="3236501"/>
            <a:ext cx="169200" cy="169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2"/>
          <p:cNvCxnSpPr/>
          <p:nvPr/>
        </p:nvCxnSpPr>
        <p:spPr>
          <a:xfrm>
            <a:off x="3257000" y="3475900"/>
            <a:ext cx="588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75" y="152400"/>
            <a:ext cx="3300507" cy="4838701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23"/>
          <p:cNvSpPr/>
          <p:nvPr/>
        </p:nvSpPr>
        <p:spPr>
          <a:xfrm>
            <a:off x="4329426" y="-1"/>
            <a:ext cx="4821900" cy="49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6409000" y="47850"/>
            <a:ext cx="25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ITEMS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525" y="123775"/>
            <a:ext cx="3260350" cy="4886701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" name="Google Shape;219;p23"/>
          <p:cNvSpPr/>
          <p:nvPr/>
        </p:nvSpPr>
        <p:spPr>
          <a:xfrm>
            <a:off x="2985777" y="3704076"/>
            <a:ext cx="169200" cy="169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3"/>
          <p:cNvCxnSpPr/>
          <p:nvPr/>
        </p:nvCxnSpPr>
        <p:spPr>
          <a:xfrm>
            <a:off x="3434375" y="3788975"/>
            <a:ext cx="451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75" y="152400"/>
            <a:ext cx="3300507" cy="4838701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24"/>
          <p:cNvSpPr/>
          <p:nvPr/>
        </p:nvSpPr>
        <p:spPr>
          <a:xfrm>
            <a:off x="4329426" y="-1"/>
            <a:ext cx="4821900" cy="49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 txBox="1"/>
          <p:nvPr/>
        </p:nvSpPr>
        <p:spPr>
          <a:xfrm>
            <a:off x="6409000" y="47850"/>
            <a:ext cx="25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FEEDBACK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2985777" y="4123301"/>
            <a:ext cx="169200" cy="169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4"/>
          <p:cNvCxnSpPr/>
          <p:nvPr/>
        </p:nvCxnSpPr>
        <p:spPr>
          <a:xfrm>
            <a:off x="3434375" y="4208200"/>
            <a:ext cx="451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0" name="Google Shape;2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275" y="152400"/>
            <a:ext cx="3225799" cy="483869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75" y="152400"/>
            <a:ext cx="3300507" cy="4838701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p25"/>
          <p:cNvSpPr/>
          <p:nvPr/>
        </p:nvSpPr>
        <p:spPr>
          <a:xfrm>
            <a:off x="4329426" y="-1"/>
            <a:ext cx="4821900" cy="49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 txBox="1"/>
          <p:nvPr/>
        </p:nvSpPr>
        <p:spPr>
          <a:xfrm>
            <a:off x="6409000" y="47850"/>
            <a:ext cx="25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REVIEWS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2985777" y="4673695"/>
            <a:ext cx="169200" cy="169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25"/>
          <p:cNvCxnSpPr/>
          <p:nvPr/>
        </p:nvCxnSpPr>
        <p:spPr>
          <a:xfrm>
            <a:off x="3434375" y="4758594"/>
            <a:ext cx="451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275" y="152400"/>
            <a:ext cx="3225799" cy="483869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ctrTitle"/>
          </p:nvPr>
        </p:nvSpPr>
        <p:spPr>
          <a:xfrm>
            <a:off x="729450" y="1322450"/>
            <a:ext cx="76881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evel system</a:t>
            </a:r>
            <a:endParaRPr b="1"/>
          </a:p>
        </p:txBody>
      </p:sp>
      <p:sp>
        <p:nvSpPr>
          <p:cNvPr id="246" name="Google Shape;246;p26"/>
          <p:cNvSpPr txBox="1"/>
          <p:nvPr>
            <p:ph type="ctrTitle"/>
          </p:nvPr>
        </p:nvSpPr>
        <p:spPr>
          <a:xfrm>
            <a:off x="729450" y="2257650"/>
            <a:ext cx="76881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Normal user</a:t>
            </a:r>
            <a:endParaRPr b="1" sz="2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ctrTitle"/>
          </p:nvPr>
        </p:nvSpPr>
        <p:spPr>
          <a:xfrm>
            <a:off x="729450" y="1322450"/>
            <a:ext cx="76881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system</a:t>
            </a:r>
            <a:endParaRPr b="1"/>
          </a:p>
        </p:txBody>
      </p:sp>
      <p:sp>
        <p:nvSpPr>
          <p:cNvPr id="252" name="Google Shape;252;p27"/>
          <p:cNvSpPr txBox="1"/>
          <p:nvPr>
            <p:ph type="ctrTitle"/>
          </p:nvPr>
        </p:nvSpPr>
        <p:spPr>
          <a:xfrm>
            <a:off x="729450" y="2257650"/>
            <a:ext cx="76881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Sub Pages</a:t>
            </a:r>
            <a:endParaRPr b="1" sz="2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4329426" y="-1"/>
            <a:ext cx="4821900" cy="49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6409000" y="47850"/>
            <a:ext cx="25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HOME PAGE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424" y="954700"/>
            <a:ext cx="246175" cy="37403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4706799" y="898930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USER LOCATION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706799" y="1219353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SEARCH ITEMS / PRODUCTS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06799" y="1532373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CUSTOMIZE FEED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706799" y="1855801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NOTIFICATIONS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706799" y="2159246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CATEGORIES SECTION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706799" y="2492246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PRODUCT IMAGE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706799" y="2808324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PRODUCT NAME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706799" y="3113897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PRODUCT LOCATION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706799" y="3442596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PRODUCT PRICE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706799" y="3757748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LIKES / FAVORITES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706799" y="4076873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CHAT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4706799" y="4394197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RESERVED BADGE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4">
            <a:alphaModFix/>
          </a:blip>
          <a:srcRect b="0" l="4780" r="0" t="0"/>
          <a:stretch/>
        </p:blipFill>
        <p:spPr>
          <a:xfrm>
            <a:off x="145125" y="152400"/>
            <a:ext cx="3226200" cy="48386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4329426" y="-1"/>
            <a:ext cx="4821900" cy="49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6409000" y="47850"/>
            <a:ext cx="25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CATEGORIES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b="50256" l="0" r="0" t="0"/>
          <a:stretch/>
        </p:blipFill>
        <p:spPr>
          <a:xfrm>
            <a:off x="4329425" y="954700"/>
            <a:ext cx="246175" cy="1860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>
            <a:off x="4706799" y="898930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PAGE TITLE (CATEGORIES)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4706799" y="1219353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SEARCH ITEMS / PRODUCTS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4706799" y="1532373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CUSTOMIZE FEED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706799" y="1855801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NOTIFICATIONS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4706799" y="2159246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CATEGORY LIST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4706799" y="2492246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CATEGORIES TAB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3225799" cy="48386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>
            <a:off x="4329426" y="-1"/>
            <a:ext cx="4821900" cy="49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6409000" y="47850"/>
            <a:ext cx="25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SELL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 b="24845" l="0" r="0" t="0"/>
          <a:stretch/>
        </p:blipFill>
        <p:spPr>
          <a:xfrm>
            <a:off x="4329425" y="954700"/>
            <a:ext cx="246175" cy="281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4706799" y="898930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SELL PAGE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4706799" y="1219353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PRODUCT / ITEM PHOTO (MAX 10 IMAGES)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4706799" y="1532373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PRODUCT / ITEM TITLE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4706799" y="1855801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PRODUCT / ITEM CATEGORY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4706799" y="2159246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PRODUCT / ITEM PRICE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4706799" y="2492246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NEGOTIABLE PRICE OPTION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4706799" y="2808324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PRODUCT / ITEM DETAILED DESCRIPTION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4706799" y="3113897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SAVED FREQUENTLY USED PHRASES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4706799" y="3442596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POST ITEM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3225799" cy="48386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/>
          <p:nvPr/>
        </p:nvSpPr>
        <p:spPr>
          <a:xfrm>
            <a:off x="4329426" y="-1"/>
            <a:ext cx="4821900" cy="49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6409000" y="47850"/>
            <a:ext cx="25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CHAT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 b="41802" l="0" r="0" t="0"/>
          <a:stretch/>
        </p:blipFill>
        <p:spPr>
          <a:xfrm>
            <a:off x="4329425" y="954700"/>
            <a:ext cx="246175" cy="217672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4706799" y="898930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PAGE TITLE (CHATS)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706799" y="1219353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MARK ALL AS READ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4706799" y="1532373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NOTIFICATIONS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4706799" y="1855801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USER AVATAR / PHOTO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4706799" y="2159246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USER NAME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4706799" y="2492246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MESSAGE </a:t>
            </a:r>
            <a:r>
              <a:rPr b="1" lang="en" sz="900">
                <a:latin typeface="Lato"/>
                <a:ea typeface="Lato"/>
                <a:cs typeface="Lato"/>
                <a:sym typeface="Lato"/>
              </a:rPr>
              <a:t>EXCERPT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4706799" y="2808324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NUMBER OF UNREAD MESSAGES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3225799" cy="4838699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>
            <a:off x="4329426" y="-1"/>
            <a:ext cx="4821900" cy="49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6409000" y="47850"/>
            <a:ext cx="25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MY ACCOUNT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7348790" y="754592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PAGE TITLE (MY ACCOUNT)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7348790" y="1040099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ACCOUNT SETTINGS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7348790" y="1325606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ACCOUNT USER IMAGE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7348790" y="1611113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USER NAME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7348790" y="1896619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USER ADDRESS / LOCATION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7348790" y="2182126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USER PROFILE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7348790" y="2467633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LISTINGS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0" l="0" r="-26598" t="0"/>
          <a:stretch/>
        </p:blipFill>
        <p:spPr>
          <a:xfrm>
            <a:off x="6932942" y="830375"/>
            <a:ext cx="281050" cy="416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7348790" y="2730657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PURCHASES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7348790" y="3022508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FAVORITES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7348790" y="3296305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NEIGHBORHOOD SETTINGS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7348790" y="3585469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VERIFICATION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7348790" y="3878068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SEARCH ALERT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7348790" y="4132319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HELP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7348790" y="4440294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INVITE FRIENDS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7348790" y="4703564"/>
            <a:ext cx="258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MY ACCOUNT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3228321" cy="4838701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0879" y="2340675"/>
            <a:ext cx="3275600" cy="265041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ctrTitle"/>
          </p:nvPr>
        </p:nvSpPr>
        <p:spPr>
          <a:xfrm>
            <a:off x="729450" y="1322450"/>
            <a:ext cx="76881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Buy and Sell App</a:t>
            </a:r>
            <a:endParaRPr b="1"/>
          </a:p>
        </p:txBody>
      </p:sp>
      <p:sp>
        <p:nvSpPr>
          <p:cNvPr id="183" name="Google Shape;183;p19"/>
          <p:cNvSpPr txBox="1"/>
          <p:nvPr>
            <p:ph type="ctrTitle"/>
          </p:nvPr>
        </p:nvSpPr>
        <p:spPr>
          <a:xfrm>
            <a:off x="729450" y="2257650"/>
            <a:ext cx="76881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Sub</a:t>
            </a:r>
            <a:r>
              <a:rPr lang="en" sz="2700"/>
              <a:t> Pages</a:t>
            </a:r>
            <a:endParaRPr b="1"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/>
          <p:nvPr/>
        </p:nvSpPr>
        <p:spPr>
          <a:xfrm>
            <a:off x="4329426" y="-1"/>
            <a:ext cx="4821900" cy="49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6409000" y="47850"/>
            <a:ext cx="25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PROFILE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426" y="648299"/>
            <a:ext cx="2962261" cy="4342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3228321" cy="4838701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2" name="Google Shape;192;p20"/>
          <p:cNvCxnSpPr/>
          <p:nvPr/>
        </p:nvCxnSpPr>
        <p:spPr>
          <a:xfrm>
            <a:off x="3329575" y="903539"/>
            <a:ext cx="903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0"/>
          <p:cNvSpPr/>
          <p:nvPr/>
        </p:nvSpPr>
        <p:spPr>
          <a:xfrm>
            <a:off x="6578525" y="1664426"/>
            <a:ext cx="169200" cy="169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/>
          <p:nvPr/>
        </p:nvSpPr>
        <p:spPr>
          <a:xfrm>
            <a:off x="4329426" y="-1"/>
            <a:ext cx="4821900" cy="49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6409000" y="47850"/>
            <a:ext cx="25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EDIT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PROFILE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209426" cy="481414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