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DF1A-90E2-4389-9462-2452D12CBAF3}" type="datetimeFigureOut">
              <a:rPr lang="it-IT" smtClean="0"/>
              <a:t>08/06/2024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172-A4FD-4FF4-9AF2-F063F8D705E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6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DF1A-90E2-4389-9462-2452D12CBAF3}" type="datetimeFigureOut">
              <a:rPr lang="it-IT" smtClean="0"/>
              <a:t>08/06/2024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172-A4FD-4FF4-9AF2-F063F8D705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749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DF1A-90E2-4389-9462-2452D12CBAF3}" type="datetimeFigureOut">
              <a:rPr lang="it-IT" smtClean="0"/>
              <a:t>08/06/2024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172-A4FD-4FF4-9AF2-F063F8D705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417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DF1A-90E2-4389-9462-2452D12CBAF3}" type="datetimeFigureOut">
              <a:rPr lang="it-IT" smtClean="0"/>
              <a:t>08/06/2024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172-A4FD-4FF4-9AF2-F063F8D705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194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DF1A-90E2-4389-9462-2452D12CBAF3}" type="datetimeFigureOut">
              <a:rPr lang="it-IT" smtClean="0"/>
              <a:t>08/06/2024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172-A4FD-4FF4-9AF2-F063F8D705E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7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DF1A-90E2-4389-9462-2452D12CBAF3}" type="datetimeFigureOut">
              <a:rPr lang="it-IT" smtClean="0"/>
              <a:t>08/06/2024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172-A4FD-4FF4-9AF2-F063F8D705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64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DF1A-90E2-4389-9462-2452D12CBAF3}" type="datetimeFigureOut">
              <a:rPr lang="it-IT" smtClean="0"/>
              <a:t>08/06/2024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172-A4FD-4FF4-9AF2-F063F8D705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591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DF1A-90E2-4389-9462-2452D12CBAF3}" type="datetimeFigureOut">
              <a:rPr lang="it-IT" smtClean="0"/>
              <a:t>08/06/2024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172-A4FD-4FF4-9AF2-F063F8D705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735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DF1A-90E2-4389-9462-2452D12CBAF3}" type="datetimeFigureOut">
              <a:rPr lang="it-IT" smtClean="0"/>
              <a:t>08/06/2024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172-A4FD-4FF4-9AF2-F063F8D705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620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4BDF1A-90E2-4389-9462-2452D12CBAF3}" type="datetimeFigureOut">
              <a:rPr lang="it-IT" smtClean="0"/>
              <a:t>08/06/2024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D2B172-A4FD-4FF4-9AF2-F063F8D705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063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DF1A-90E2-4389-9462-2452D12CBAF3}" type="datetimeFigureOut">
              <a:rPr lang="it-IT" smtClean="0"/>
              <a:t>08/06/2024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172-A4FD-4FF4-9AF2-F063F8D705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691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4BDF1A-90E2-4389-9462-2452D12CBAF3}" type="datetimeFigureOut">
              <a:rPr lang="it-IT" smtClean="0"/>
              <a:t>08/06/2024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D2B172-A4FD-4FF4-9AF2-F063F8D705E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B18CE2-E12C-8397-DBA4-C763ECE3B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SpicyLand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617C99-549F-8E84-E570-4D5FE5FB2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Make by Nicolò Di Marco &amp;&amp; Andrea Filippo Salemi</a:t>
            </a:r>
          </a:p>
        </p:txBody>
      </p:sp>
      <p:pic>
        <p:nvPicPr>
          <p:cNvPr id="5" name="Immagine 4" descr="Immagine che contiene clipart, cartone animato, Elementi grafici, illustrazione&#10;&#10;Descrizione generata automaticamente">
            <a:extLst>
              <a:ext uri="{FF2B5EF4-FFF2-40B4-BE49-F238E27FC236}">
                <a16:creationId xmlns:a16="http://schemas.microsoft.com/office/drawing/2014/main" id="{E5FC473E-A6DB-6C6A-8A3D-552BD705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962" y="2216394"/>
            <a:ext cx="2108718" cy="210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3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F91A6-47F7-971D-C3B4-0ECCA468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7B9743-421B-06B6-BEDB-19CEB9D7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152" y="1845734"/>
            <a:ext cx="10186416" cy="4481914"/>
          </a:xfrm>
        </p:spPr>
        <p:txBody>
          <a:bodyPr/>
          <a:lstStyle/>
          <a:p>
            <a:pPr marL="72000" indent="0" algn="just" defTabSz="360000">
              <a:lnSpc>
                <a:spcPts val="2400"/>
              </a:lnSpc>
              <a:spcBef>
                <a:spcPts val="600"/>
              </a:spcBef>
              <a:buNone/>
            </a:pPr>
            <a:r>
              <a:rPr lang="it-IT" kern="0" dirty="0"/>
              <a:t>Nel nostro progetto per il corso di Sistemi Cloud e Laboratorio, vi illustreremo lo sviluppo e la realizzazione di una web application innovativa per la gestione di un Fast-food. </a:t>
            </a:r>
          </a:p>
          <a:p>
            <a:pPr marL="72000" indent="0" algn="just" defTabSz="360000">
              <a:lnSpc>
                <a:spcPts val="2400"/>
              </a:lnSpc>
              <a:spcBef>
                <a:spcPts val="600"/>
              </a:spcBef>
              <a:buNone/>
            </a:pPr>
            <a:r>
              <a:rPr lang="it-IT" kern="0" dirty="0"/>
              <a:t>L'obiettivo principale del nostro progetto è stato creare una piattaforma efficiente e user-friendly per la gestione delle operazioni quotidiane di un Fast-food. Abbiamo scelto di sviluppare questa soluzione utilizzando le tecnologie più recenti e performanti per garantire scalabilità, affidabilità e facilità d'uso. </a:t>
            </a:r>
          </a:p>
          <a:p>
            <a:pPr marL="72000" indent="0" algn="just" defTabSz="360000">
              <a:lnSpc>
                <a:spcPts val="2400"/>
              </a:lnSpc>
              <a:spcBef>
                <a:spcPts val="600"/>
              </a:spcBef>
              <a:buNone/>
            </a:pPr>
            <a:r>
              <a:rPr lang="it-IT" kern="0" dirty="0"/>
              <a:t>Tale web app ha lo scopo di raccogliere le ordinazioni dei clienti, e promuovere o mostrare loro delle novità sul nostro sistema di Fast-Food. All’interno della nostra web app, vi è anche una sezione dedicata al ristoratore, il quale potrà gestire in autonomia il menù da presentare ai clienti e stabilire se vi è un piatto del mese, mostrare e creare delle news, e vedere quali sono le nuove ordinazioni.</a:t>
            </a:r>
          </a:p>
        </p:txBody>
      </p:sp>
    </p:spTree>
    <p:extLst>
      <p:ext uri="{BB962C8B-B14F-4D97-AF65-F5344CB8AC3E}">
        <p14:creationId xmlns:p14="http://schemas.microsoft.com/office/powerpoint/2010/main" val="427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11BBA-4E88-D5CB-BF7A-59A75502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DD9764-4C82-8685-7469-2E085313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187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b="1" dirty="0"/>
              <a:t>.NET Core 8;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b="1" dirty="0"/>
              <a:t>EntityFramework;</a:t>
            </a: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b="1" dirty="0"/>
              <a:t>Microsoft</a:t>
            </a:r>
            <a:r>
              <a:rPr lang="it-IT" dirty="0"/>
              <a:t> </a:t>
            </a:r>
            <a:r>
              <a:rPr lang="it-IT" b="1" dirty="0"/>
              <a:t>SQL Server;</a:t>
            </a: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b="1" dirty="0"/>
              <a:t>Docker;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b="1" dirty="0"/>
              <a:t>AKS (Azure Kubernetes Service).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2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07C5A-8400-E8C1-4552-5F5B8FC4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C470D8-A9DC-91AC-B7C2-FBCCE352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b="1" dirty="0"/>
              <a:t>Microservizio per il Database (dbspicyland-MSSQLServer)</a:t>
            </a: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b="1" dirty="0"/>
              <a:t>Microservizio per la Web app</a:t>
            </a:r>
          </a:p>
        </p:txBody>
      </p:sp>
    </p:spTree>
    <p:extLst>
      <p:ext uri="{BB962C8B-B14F-4D97-AF65-F5344CB8AC3E}">
        <p14:creationId xmlns:p14="http://schemas.microsoft.com/office/powerpoint/2010/main" val="57747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chermata, Elementi grafici, design, arte&#10;&#10;Descrizione generata automaticamente">
            <a:extLst>
              <a:ext uri="{FF2B5EF4-FFF2-40B4-BE49-F238E27FC236}">
                <a16:creationId xmlns:a16="http://schemas.microsoft.com/office/drawing/2014/main" id="{AB1753A1-A9A4-1412-1AD0-0FF8CD141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49" y="2118049"/>
            <a:ext cx="6277461" cy="400633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2CABBBA-FCF0-4BDE-0A07-9E25377B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Grafico progettuale</a:t>
            </a:r>
          </a:p>
        </p:txBody>
      </p:sp>
      <p:pic>
        <p:nvPicPr>
          <p:cNvPr id="5" name="Segnaposto contenuto 4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27D835C4-32B9-0D29-03CD-06F885B46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03" y="2719998"/>
            <a:ext cx="1018875" cy="768591"/>
          </a:xfrm>
        </p:spPr>
      </p:pic>
    </p:spTree>
    <p:extLst>
      <p:ext uri="{BB962C8B-B14F-4D97-AF65-F5344CB8AC3E}">
        <p14:creationId xmlns:p14="http://schemas.microsoft.com/office/powerpoint/2010/main" val="7716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206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Retrospettivo</vt:lpstr>
      <vt:lpstr>SpicyLand</vt:lpstr>
      <vt:lpstr>Introduzione</vt:lpstr>
      <vt:lpstr>Tecnologie Utilizzate</vt:lpstr>
      <vt:lpstr>Architettura del Sistema</vt:lpstr>
      <vt:lpstr>Grafico progettuale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SpicyLand</dc:title>
  <dc:creator>ANDREA FILIPPO SALEMI</dc:creator>
  <cp:lastModifiedBy>Nicolò Di Marco</cp:lastModifiedBy>
  <cp:revision>6</cp:revision>
  <dcterms:created xsi:type="dcterms:W3CDTF">2024-05-22T07:28:16Z</dcterms:created>
  <dcterms:modified xsi:type="dcterms:W3CDTF">2024-06-08T13:54:46Z</dcterms:modified>
</cp:coreProperties>
</file>