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3C613-D908-43DA-962A-090F3E32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85328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dirty="0"/>
              <a:t>Projeto: gestão para transportadoras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B4296-6D0C-4692-A532-0F31EB95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06957"/>
            <a:ext cx="8791575" cy="1682679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Professor: Jean </a:t>
            </a:r>
            <a:r>
              <a:rPr lang="pt-BR" dirty="0" err="1"/>
              <a:t>carlos</a:t>
            </a:r>
            <a:r>
              <a:rPr lang="pt-BR" dirty="0"/>
              <a:t> </a:t>
            </a:r>
            <a:r>
              <a:rPr lang="pt-BR" dirty="0" err="1"/>
              <a:t>hennrichs</a:t>
            </a:r>
            <a:endParaRPr lang="pt-BR" dirty="0"/>
          </a:p>
          <a:p>
            <a:r>
              <a:rPr lang="pt-BR" dirty="0"/>
              <a:t>Acadêmicos: </a:t>
            </a:r>
            <a:r>
              <a:rPr lang="pt-BR" dirty="0" err="1"/>
              <a:t>ana</a:t>
            </a:r>
            <a:r>
              <a:rPr lang="pt-BR" dirty="0"/>
              <a:t> clara </a:t>
            </a:r>
            <a:r>
              <a:rPr lang="pt-BR" dirty="0" err="1"/>
              <a:t>perosa</a:t>
            </a:r>
            <a:r>
              <a:rPr lang="pt-BR" dirty="0"/>
              <a:t> e </a:t>
            </a:r>
            <a:r>
              <a:rPr lang="pt-BR" dirty="0" err="1"/>
              <a:t>tiago</a:t>
            </a:r>
            <a:r>
              <a:rPr lang="pt-BR" dirty="0"/>
              <a:t> </a:t>
            </a:r>
            <a:r>
              <a:rPr lang="pt-BR" dirty="0" err="1"/>
              <a:t>pegorini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8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81F97-F7E2-41A8-AACC-866F3678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Relacional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A6392-F389-4509-997E-87B4569D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070"/>
            <a:ext cx="9905999" cy="441297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Banco: </a:t>
            </a:r>
            <a:r>
              <a:rPr lang="pt-BR" sz="2800" dirty="0" err="1"/>
              <a:t>transportadora_db</a:t>
            </a:r>
            <a:r>
              <a:rPr lang="pt-BR" sz="2800" dirty="0"/>
              <a:t> </a:t>
            </a:r>
          </a:p>
          <a:p>
            <a:pPr marL="0" indent="0">
              <a:buNone/>
            </a:pPr>
            <a:r>
              <a:rPr lang="pt-BR" b="1" dirty="0"/>
              <a:t>Tabelas principais: </a:t>
            </a:r>
          </a:p>
          <a:p>
            <a:r>
              <a:rPr lang="pt-BR" dirty="0"/>
              <a:t>Cliente: informações pessoais, contato, tipo (PF ou PJ), etc. </a:t>
            </a:r>
          </a:p>
          <a:p>
            <a:r>
              <a:rPr lang="pt-BR" dirty="0"/>
              <a:t>Motorista: inclui CNH, categoria, validade, etc. </a:t>
            </a:r>
          </a:p>
          <a:p>
            <a:r>
              <a:rPr lang="pt-BR" dirty="0"/>
              <a:t>Pedido: vinculado a um cliente</a:t>
            </a:r>
          </a:p>
          <a:p>
            <a:r>
              <a:rPr lang="pt-BR" dirty="0"/>
              <a:t>Entrega: vinculada a um pedido e a um motorista </a:t>
            </a:r>
          </a:p>
        </p:txBody>
      </p:sp>
    </p:spTree>
    <p:extLst>
      <p:ext uri="{BB962C8B-B14F-4D97-AF65-F5344CB8AC3E}">
        <p14:creationId xmlns:p14="http://schemas.microsoft.com/office/powerpoint/2010/main" val="23097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CD3EF-0D68-4BC7-B11F-B0080CE4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71043-DDF7-4148-8B1D-60D1F303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 cliente pode ter vários pedidos</a:t>
            </a:r>
          </a:p>
          <a:p>
            <a:endParaRPr lang="pt-BR" sz="2800" dirty="0"/>
          </a:p>
          <a:p>
            <a:r>
              <a:rPr lang="pt-BR" sz="2800" dirty="0"/>
              <a:t>Um pedido gera uma entrega</a:t>
            </a:r>
          </a:p>
          <a:p>
            <a:endParaRPr lang="pt-BR" sz="2800" dirty="0"/>
          </a:p>
          <a:p>
            <a:r>
              <a:rPr lang="pt-BR" sz="2800" dirty="0"/>
              <a:t>Um motorista pode realizar várias entregas </a:t>
            </a:r>
          </a:p>
        </p:txBody>
      </p:sp>
    </p:spTree>
    <p:extLst>
      <p:ext uri="{BB962C8B-B14F-4D97-AF65-F5344CB8AC3E}">
        <p14:creationId xmlns:p14="http://schemas.microsoft.com/office/powerpoint/2010/main" val="416546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D72E8-CC9D-4A20-886F-385D7C9F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Construção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EFF74-9FE1-4187-8995-F81C2F7C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784"/>
            <a:ext cx="9905999" cy="4982816"/>
          </a:xfrm>
        </p:spPr>
        <p:txBody>
          <a:bodyPr>
            <a:normAutofit/>
          </a:bodyPr>
          <a:lstStyle/>
          <a:p>
            <a:r>
              <a:rPr lang="pt-BR" dirty="0"/>
              <a:t>Banco: criado e gerenciado no Workbench </a:t>
            </a:r>
          </a:p>
          <a:p>
            <a:r>
              <a:rPr lang="pt-BR" dirty="0"/>
              <a:t>Script SQL com: </a:t>
            </a:r>
          </a:p>
          <a:p>
            <a:r>
              <a:rPr lang="pt-BR" dirty="0"/>
              <a:t>Criação das tabelas com chave primária e estrangeiras </a:t>
            </a:r>
          </a:p>
          <a:p>
            <a:r>
              <a:rPr lang="pt-BR" dirty="0"/>
              <a:t>Tipos de dados compatíveis com as operações (</a:t>
            </a:r>
            <a:r>
              <a:rPr lang="pt-BR" dirty="0" err="1"/>
              <a:t>ex</a:t>
            </a:r>
            <a:r>
              <a:rPr lang="pt-BR" dirty="0"/>
              <a:t>: DATE, DECIMAL, TEXT)</a:t>
            </a:r>
          </a:p>
          <a:p>
            <a:r>
              <a:rPr lang="pt-BR" dirty="0"/>
              <a:t> Inserção de dados iniciais para testes (clientes, motoristas, pedidos e entregas) </a:t>
            </a:r>
          </a:p>
          <a:p>
            <a:r>
              <a:rPr lang="pt-BR" dirty="0"/>
              <a:t>Banco testado e validado via terminal (</a:t>
            </a:r>
            <a:r>
              <a:rPr lang="pt-BR" dirty="0" err="1"/>
              <a:t>mysql</a:t>
            </a:r>
            <a:r>
              <a:rPr lang="pt-BR" dirty="0"/>
              <a:t> -u </a:t>
            </a:r>
            <a:r>
              <a:rPr lang="pt-BR" dirty="0" err="1"/>
              <a:t>usuario</a:t>
            </a:r>
            <a:r>
              <a:rPr lang="pt-BR" dirty="0"/>
              <a:t> -p)</a:t>
            </a:r>
          </a:p>
          <a:p>
            <a:r>
              <a:rPr lang="pt-BR" dirty="0"/>
              <a:t> Conexão integrada ao Django por variáveis no arquivo .</a:t>
            </a:r>
            <a:r>
              <a:rPr lang="pt-BR" dirty="0" err="1"/>
              <a:t>env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21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ECCF-6A97-40B2-8011-456645A0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0601F-2B57-4050-8162-7392FA34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809"/>
            <a:ext cx="9905999" cy="45720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Página inicial (/) </a:t>
            </a:r>
          </a:p>
          <a:p>
            <a:pPr lvl="1"/>
            <a:r>
              <a:rPr lang="pt-BR" sz="2400" dirty="0"/>
              <a:t>Apresenta saudação com nome do usuário logado </a:t>
            </a:r>
          </a:p>
          <a:p>
            <a:pPr lvl="1"/>
            <a:r>
              <a:rPr lang="pt-BR" sz="2400" dirty="0"/>
              <a:t>Interface limpa e direta</a:t>
            </a:r>
          </a:p>
          <a:p>
            <a:pPr lvl="1"/>
            <a:r>
              <a:rPr lang="pt-BR" sz="2400" dirty="0"/>
              <a:t>Navegação feita por barra de menu com acesso às principais funcionalidades </a:t>
            </a:r>
          </a:p>
          <a:p>
            <a:pPr lvl="1"/>
            <a:endParaRPr lang="pt-BR" sz="2400" dirty="0"/>
          </a:p>
          <a:p>
            <a:pPr marL="0" indent="0">
              <a:buNone/>
            </a:pPr>
            <a:r>
              <a:rPr lang="pt-BR" dirty="0"/>
              <a:t>Estilização com </a:t>
            </a:r>
            <a:r>
              <a:rPr lang="pt-BR" dirty="0" err="1"/>
              <a:t>Bootstrap</a:t>
            </a:r>
            <a:r>
              <a:rPr lang="pt-BR" dirty="0"/>
              <a:t> 5 </a:t>
            </a:r>
          </a:p>
          <a:p>
            <a:pPr lvl="1"/>
            <a:r>
              <a:rPr lang="pt-BR" sz="2400" dirty="0"/>
              <a:t>Design responsivo o Ícones e feedback visual nos botões de ação </a:t>
            </a:r>
          </a:p>
        </p:txBody>
      </p:sp>
    </p:spTree>
    <p:extLst>
      <p:ext uri="{BB962C8B-B14F-4D97-AF65-F5344CB8AC3E}">
        <p14:creationId xmlns:p14="http://schemas.microsoft.com/office/powerpoint/2010/main" val="7458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56BD-FE43-48D8-8F8A-7DB5099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37D6B-0E5B-4D91-AC1D-E279C3C8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539"/>
            <a:ext cx="9905999" cy="461175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Tela de login personalizada com </a:t>
            </a:r>
            <a:r>
              <a:rPr lang="pt-BR" dirty="0" err="1"/>
              <a:t>Bootstrap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Aceita nome de usuário como credencial de acesso </a:t>
            </a:r>
          </a:p>
          <a:p>
            <a:endParaRPr lang="pt-BR" dirty="0"/>
          </a:p>
          <a:p>
            <a:r>
              <a:rPr lang="pt-BR" dirty="0"/>
              <a:t>Validação de senha e mensagens de erro amigáveis </a:t>
            </a:r>
          </a:p>
          <a:p>
            <a:endParaRPr lang="pt-BR" dirty="0"/>
          </a:p>
          <a:p>
            <a:r>
              <a:rPr lang="pt-BR" dirty="0"/>
              <a:t>Protegida com @login_required, garantindo segurança de acesso </a:t>
            </a:r>
          </a:p>
          <a:p>
            <a:endParaRPr lang="pt-BR" dirty="0"/>
          </a:p>
          <a:p>
            <a:r>
              <a:rPr lang="pt-BR" dirty="0"/>
              <a:t>Após login bem-sucedido, redireciona para a tela inicial</a:t>
            </a:r>
          </a:p>
        </p:txBody>
      </p:sp>
    </p:spTree>
    <p:extLst>
      <p:ext uri="{BB962C8B-B14F-4D97-AF65-F5344CB8AC3E}">
        <p14:creationId xmlns:p14="http://schemas.microsoft.com/office/powerpoint/2010/main" val="211138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94B48-E712-4268-AE4A-61940F11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Unificado (Cliente + Motorista + Usuário)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61397-E709-4989-BF04-796F65C1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Implementado formulário completo de cadastro: </a:t>
            </a:r>
          </a:p>
          <a:p>
            <a:endParaRPr lang="pt-BR" sz="2800" dirty="0"/>
          </a:p>
          <a:p>
            <a:r>
              <a:rPr lang="pt-BR" sz="2800" dirty="0"/>
              <a:t>Cria automaticamente o usuário Django </a:t>
            </a:r>
          </a:p>
          <a:p>
            <a:endParaRPr lang="pt-BR" sz="2800" dirty="0"/>
          </a:p>
          <a:p>
            <a:r>
              <a:rPr lang="pt-BR" sz="2800" dirty="0"/>
              <a:t>Salva simultaneamente os dados de cliente e motorista </a:t>
            </a:r>
          </a:p>
        </p:txBody>
      </p:sp>
    </p:spTree>
    <p:extLst>
      <p:ext uri="{BB962C8B-B14F-4D97-AF65-F5344CB8AC3E}">
        <p14:creationId xmlns:p14="http://schemas.microsoft.com/office/powerpoint/2010/main" val="30042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200B6-8789-46D8-BFAD-469C8E33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7517"/>
          </a:xfrm>
        </p:spPr>
        <p:txBody>
          <a:bodyPr/>
          <a:lstStyle/>
          <a:p>
            <a:pPr algn="ctr"/>
            <a:r>
              <a:rPr lang="pt-BR" dirty="0"/>
              <a:t>Cadastro Unificado (Cliente + Motorista + Usuário)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B6B88-EC83-4D0C-AE9E-60A59713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5062"/>
            <a:ext cx="9905999" cy="4691268"/>
          </a:xfrm>
        </p:spPr>
        <p:txBody>
          <a:bodyPr/>
          <a:lstStyle/>
          <a:p>
            <a:r>
              <a:rPr lang="pt-BR" dirty="0"/>
              <a:t>Campos obrigatórios validados (exceto CNH e validade, que são opcionais)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Layout dividido em seções lógicas (dados de login, dados pessoais, dados do motorista) </a:t>
            </a:r>
          </a:p>
          <a:p>
            <a:endParaRPr lang="pt-BR" dirty="0"/>
          </a:p>
          <a:p>
            <a:r>
              <a:rPr lang="pt-BR" dirty="0"/>
              <a:t>Após cadastro, o sistema já realiza o login do usuário </a:t>
            </a:r>
          </a:p>
          <a:p>
            <a:endParaRPr lang="pt-BR" dirty="0"/>
          </a:p>
          <a:p>
            <a:r>
              <a:rPr lang="pt-BR" dirty="0"/>
              <a:t> Formulário criado via </a:t>
            </a:r>
            <a:r>
              <a:rPr lang="pt-BR" dirty="0" err="1"/>
              <a:t>forms.ModelForm</a:t>
            </a:r>
            <a:r>
              <a:rPr lang="pt-BR" dirty="0"/>
              <a:t> e renderizado com </a:t>
            </a:r>
            <a:r>
              <a:rPr lang="pt-BR" dirty="0" err="1"/>
              <a:t>Bootstrap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58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2A524-18B1-400B-B305-E377ECD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Funcionalidades CRUD Implementadas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65F2B-898C-49EF-8748-AA6E88D6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051"/>
            <a:ext cx="9905999" cy="461175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CRUD completo para Cliente e Motorista: </a:t>
            </a:r>
          </a:p>
          <a:p>
            <a:pPr lvl="1"/>
            <a:r>
              <a:rPr lang="pt-BR" sz="2400" dirty="0"/>
              <a:t>Listagem com todos os registros </a:t>
            </a:r>
          </a:p>
          <a:p>
            <a:pPr lvl="1"/>
            <a:r>
              <a:rPr lang="pt-BR" sz="2400" dirty="0"/>
              <a:t>Formulários de criação e edição </a:t>
            </a:r>
          </a:p>
          <a:p>
            <a:pPr lvl="1"/>
            <a:r>
              <a:rPr lang="pt-BR" sz="2400" dirty="0"/>
              <a:t>Confirmação antes de excluir </a:t>
            </a:r>
          </a:p>
          <a:p>
            <a:pPr marL="0" indent="0">
              <a:buNone/>
            </a:pPr>
            <a:r>
              <a:rPr lang="pt-BR" b="1" dirty="0"/>
              <a:t>Telas com estilo consistente:</a:t>
            </a:r>
          </a:p>
          <a:p>
            <a:pPr lvl="1"/>
            <a:r>
              <a:rPr lang="pt-BR" sz="2400" dirty="0"/>
              <a:t>Feedback visual o Navegação fluida entre listagem e formulário </a:t>
            </a:r>
          </a:p>
          <a:p>
            <a:pPr lvl="1"/>
            <a:r>
              <a:rPr lang="pt-BR" sz="2400" dirty="0"/>
              <a:t>Pedidos e Entregas não possuem formulários (mas estão disponíveis no banco e nos modelos do Django)</a:t>
            </a:r>
          </a:p>
        </p:txBody>
      </p:sp>
    </p:spTree>
    <p:extLst>
      <p:ext uri="{BB962C8B-B14F-4D97-AF65-F5344CB8AC3E}">
        <p14:creationId xmlns:p14="http://schemas.microsoft.com/office/powerpoint/2010/main" val="83045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3D624-38E3-43F2-88E9-D1BD0E57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 e Relatórios (básico)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6C6F0-A71F-40A2-B529-87A22C51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627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Telas de listagem atuam como visualização e consulta: </a:t>
            </a:r>
          </a:p>
          <a:p>
            <a:pPr lvl="1"/>
            <a:r>
              <a:rPr lang="pt-BR" sz="2400" dirty="0"/>
              <a:t>Exibição de dados ordenados por nome ou ID</a:t>
            </a:r>
          </a:p>
          <a:p>
            <a:pPr lvl="1"/>
            <a:r>
              <a:rPr lang="pt-BR" sz="2400" dirty="0"/>
              <a:t>Possível expansão futura para filtros (por cidade, estado, etc.) </a:t>
            </a:r>
          </a:p>
          <a:p>
            <a:r>
              <a:rPr lang="pt-BR" dirty="0"/>
              <a:t>Visualização simples, mas funcional </a:t>
            </a:r>
          </a:p>
          <a:p>
            <a:r>
              <a:rPr lang="pt-BR" dirty="0"/>
              <a:t>Ideal para avaliação rápida dos registros existentes no banco</a:t>
            </a:r>
          </a:p>
        </p:txBody>
      </p:sp>
    </p:spTree>
    <p:extLst>
      <p:ext uri="{BB962C8B-B14F-4D97-AF65-F5344CB8AC3E}">
        <p14:creationId xmlns:p14="http://schemas.microsoft.com/office/powerpoint/2010/main" val="115356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8F7DC-2CDB-4A1B-89B4-389A3E1A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Formulário de 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A2189-B866-4656-AC48-D8076C07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2296"/>
            <a:ext cx="9905999" cy="3988905"/>
          </a:xfrm>
        </p:spPr>
        <p:txBody>
          <a:bodyPr>
            <a:normAutofit/>
          </a:bodyPr>
          <a:lstStyle/>
          <a:p>
            <a:r>
              <a:rPr lang="pt-BR" dirty="0"/>
              <a:t>Página de contato com campos: Nome, </a:t>
            </a:r>
            <a:r>
              <a:rPr lang="pt-BR" dirty="0" err="1"/>
              <a:t>Email</a:t>
            </a:r>
            <a:r>
              <a:rPr lang="pt-BR" dirty="0"/>
              <a:t> e Mensagem </a:t>
            </a:r>
          </a:p>
          <a:p>
            <a:r>
              <a:rPr lang="pt-BR" dirty="0"/>
              <a:t>Estilização com </a:t>
            </a:r>
            <a:r>
              <a:rPr lang="pt-BR" dirty="0" err="1"/>
              <a:t>Bootstrap</a:t>
            </a:r>
            <a:r>
              <a:rPr lang="pt-BR" dirty="0"/>
              <a:t> </a:t>
            </a:r>
          </a:p>
          <a:p>
            <a:r>
              <a:rPr lang="pt-BR" dirty="0"/>
              <a:t>Prepara a base para: </a:t>
            </a:r>
          </a:p>
          <a:p>
            <a:pPr lvl="1"/>
            <a:r>
              <a:rPr lang="pt-BR" sz="2400" dirty="0"/>
              <a:t>Envio de mensagens por </a:t>
            </a:r>
            <a:r>
              <a:rPr lang="pt-BR" sz="2400" dirty="0" err="1"/>
              <a:t>email</a:t>
            </a:r>
            <a:r>
              <a:rPr lang="pt-BR" sz="2400" dirty="0"/>
              <a:t> </a:t>
            </a:r>
          </a:p>
          <a:p>
            <a:pPr lvl="1"/>
            <a:r>
              <a:rPr lang="pt-BR" sz="2400" dirty="0"/>
              <a:t>Ou armazenamento em banco para consulta posterior </a:t>
            </a:r>
          </a:p>
        </p:txBody>
      </p:sp>
    </p:spTree>
    <p:extLst>
      <p:ext uri="{BB962C8B-B14F-4D97-AF65-F5344CB8AC3E}">
        <p14:creationId xmlns:p14="http://schemas.microsoft.com/office/powerpoint/2010/main" val="25805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0601-E697-4169-8E32-402F022C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08382"/>
            <a:ext cx="9905998" cy="1288705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72BAE-149C-486B-8C89-98E4DAEA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Nome do projeto: Transportadora 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 Descrição: Sistema web para gestão de clientes, motoristas e entregas de uma empresa de transporte. </a:t>
            </a:r>
          </a:p>
        </p:txBody>
      </p:sp>
    </p:spTree>
    <p:extLst>
      <p:ext uri="{BB962C8B-B14F-4D97-AF65-F5344CB8AC3E}">
        <p14:creationId xmlns:p14="http://schemas.microsoft.com/office/powerpoint/2010/main" val="294906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4279-9C22-4921-AC58-7C6DB20E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27EBB-8F91-4E2D-A1AA-6FD87C88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Projeto concluído com foco em: </a:t>
            </a:r>
          </a:p>
          <a:p>
            <a:r>
              <a:rPr lang="pt-BR" sz="2800" dirty="0"/>
              <a:t>Banco relacional funcional o </a:t>
            </a:r>
          </a:p>
          <a:p>
            <a:r>
              <a:rPr lang="pt-BR" sz="2800" dirty="0"/>
              <a:t>Cadastro completo de usuário, cliente e motorista o </a:t>
            </a:r>
          </a:p>
          <a:p>
            <a:r>
              <a:rPr lang="pt-BR" sz="2800" dirty="0"/>
              <a:t>Segurança via autenticação e proteção de rotas</a:t>
            </a:r>
          </a:p>
        </p:txBody>
      </p:sp>
    </p:spTree>
    <p:extLst>
      <p:ext uri="{BB962C8B-B14F-4D97-AF65-F5344CB8AC3E}">
        <p14:creationId xmlns:p14="http://schemas.microsoft.com/office/powerpoint/2010/main" val="2820432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D86C-6875-454C-8BEA-05D36033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/>
              <a:t>Obrigada!!!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BADA2-EA2B-43C4-ADFE-F1D87430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84173"/>
            <a:ext cx="9905999" cy="32070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19900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10617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F338-1696-4A5D-A803-D61CDE37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2230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2AC0F-3229-4830-B924-FB36309C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1078"/>
            <a:ext cx="9905999" cy="423840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Tecnologias utilizadas: </a:t>
            </a:r>
          </a:p>
          <a:p>
            <a:endParaRPr lang="pt-BR" sz="2800" dirty="0"/>
          </a:p>
          <a:p>
            <a:r>
              <a:rPr lang="pt-BR" sz="2800" dirty="0" err="1"/>
              <a:t>Backend</a:t>
            </a:r>
            <a:r>
              <a:rPr lang="pt-BR" sz="2800" dirty="0"/>
              <a:t>: Python + Django </a:t>
            </a:r>
          </a:p>
          <a:p>
            <a:endParaRPr lang="pt-BR" sz="2800" dirty="0"/>
          </a:p>
          <a:p>
            <a:r>
              <a:rPr lang="pt-BR" sz="2800" dirty="0"/>
              <a:t>Banco de dados: MySQL</a:t>
            </a:r>
          </a:p>
          <a:p>
            <a:endParaRPr lang="pt-BR" sz="2800" dirty="0"/>
          </a:p>
          <a:p>
            <a:r>
              <a:rPr lang="pt-BR" sz="2800" dirty="0" err="1"/>
              <a:t>Frontend</a:t>
            </a:r>
            <a:r>
              <a:rPr lang="pt-BR" sz="2800" dirty="0"/>
              <a:t>: HTML, CSS, </a:t>
            </a:r>
            <a:r>
              <a:rPr lang="pt-BR" sz="2800" dirty="0" err="1"/>
              <a:t>Bootstrap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13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55AB-C34F-4C2D-8B6F-1778C385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B444A-E165-4994-8D1F-B395A772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Funcionalidades principais: </a:t>
            </a:r>
          </a:p>
          <a:p>
            <a:r>
              <a:rPr lang="pt-BR" sz="2800" dirty="0"/>
              <a:t>Cadastro unificado de cliente e motorista </a:t>
            </a:r>
          </a:p>
          <a:p>
            <a:endParaRPr lang="pt-BR" sz="2800" dirty="0"/>
          </a:p>
          <a:p>
            <a:r>
              <a:rPr lang="pt-BR" sz="2800" dirty="0"/>
              <a:t>Login de usuários o Interface de listagem e edição</a:t>
            </a:r>
          </a:p>
          <a:p>
            <a:endParaRPr lang="pt-BR" sz="2800" dirty="0"/>
          </a:p>
          <a:p>
            <a:r>
              <a:rPr lang="pt-BR" sz="2800" dirty="0"/>
              <a:t>Banco de dados relacional</a:t>
            </a:r>
          </a:p>
        </p:txBody>
      </p:sp>
    </p:spTree>
    <p:extLst>
      <p:ext uri="{BB962C8B-B14F-4D97-AF65-F5344CB8AC3E}">
        <p14:creationId xmlns:p14="http://schemas.microsoft.com/office/powerpoint/2010/main" val="323165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CE58D7-DE30-47E0-8FB9-653B0FF9C0E3}"/>
              </a:ext>
            </a:extLst>
          </p:cNvPr>
          <p:cNvSpPr txBox="1"/>
          <p:nvPr/>
        </p:nvSpPr>
        <p:spPr>
          <a:xfrm>
            <a:off x="1172817" y="428178"/>
            <a:ext cx="98463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Modelagem Entidade-Relacionamento </a:t>
            </a:r>
          </a:p>
          <a:p>
            <a:r>
              <a:rPr lang="pt-BR" sz="3200" dirty="0"/>
              <a:t>• Modelo Conceitual (ER): </a:t>
            </a:r>
          </a:p>
          <a:p>
            <a:r>
              <a:rPr lang="pt-BR" sz="3200" dirty="0"/>
              <a:t>Entidades principais: Cliente, Motorista, Pedido, Entrega o Relacionamentos: </a:t>
            </a:r>
          </a:p>
          <a:p>
            <a:r>
              <a:rPr lang="pt-BR" sz="3200" dirty="0"/>
              <a:t>▪ Cliente realiza Pedido </a:t>
            </a:r>
          </a:p>
          <a:p>
            <a:r>
              <a:rPr lang="pt-BR" sz="3200" dirty="0"/>
              <a:t>▪ Pedido gera Entrega </a:t>
            </a:r>
          </a:p>
          <a:p>
            <a:r>
              <a:rPr lang="pt-BR" sz="3200" dirty="0"/>
              <a:t>▪ Entrega é feita por Motorista o Atributos relevantes: </a:t>
            </a:r>
          </a:p>
          <a:p>
            <a:r>
              <a:rPr lang="pt-BR" sz="3200" dirty="0"/>
              <a:t>▪ Cliente: nome, CPF/CNPJ, </a:t>
            </a:r>
            <a:r>
              <a:rPr lang="pt-BR" sz="3200" dirty="0" err="1"/>
              <a:t>email</a:t>
            </a:r>
            <a:r>
              <a:rPr lang="pt-BR" sz="3200" dirty="0"/>
              <a:t>, tipo, status </a:t>
            </a:r>
          </a:p>
          <a:p>
            <a:r>
              <a:rPr lang="pt-BR" sz="3200" dirty="0"/>
              <a:t>▪ Motorista: CNH, categoria, validade, contato </a:t>
            </a:r>
          </a:p>
          <a:p>
            <a:r>
              <a:rPr lang="pt-BR" sz="3200" dirty="0"/>
              <a:t>▪ Pedido: valor, status, forma de pagamento </a:t>
            </a:r>
          </a:p>
          <a:p>
            <a:r>
              <a:rPr lang="pt-BR" sz="3200" dirty="0"/>
              <a:t>▪ Entrega: </a:t>
            </a:r>
            <a:r>
              <a:rPr lang="pt-BR" sz="3200" dirty="0" err="1"/>
              <a:t>CTe</a:t>
            </a:r>
            <a:r>
              <a:rPr lang="pt-BR" sz="3200" dirty="0"/>
              <a:t>, datas, status, motorista vinculado</a:t>
            </a:r>
          </a:p>
        </p:txBody>
      </p:sp>
    </p:spTree>
    <p:extLst>
      <p:ext uri="{BB962C8B-B14F-4D97-AF65-F5344CB8AC3E}">
        <p14:creationId xmlns:p14="http://schemas.microsoft.com/office/powerpoint/2010/main" val="297903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5FD8-6877-49ED-9D82-FD3C7E0C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Entidade-Relacionamento (Conceitual)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3CBCD-3214-4D5B-B12B-D56E1001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Entidades principais: </a:t>
            </a:r>
            <a:r>
              <a:rPr lang="pt-BR" dirty="0"/>
              <a:t>Cliente, Motorista, Pedido, Entrega </a:t>
            </a:r>
          </a:p>
          <a:p>
            <a:pPr marL="0" indent="0">
              <a:buNone/>
            </a:pPr>
            <a:r>
              <a:rPr lang="pt-BR" dirty="0"/>
              <a:t> Relacionamentos:</a:t>
            </a:r>
          </a:p>
          <a:p>
            <a:r>
              <a:rPr lang="pt-BR" dirty="0"/>
              <a:t>Cliente realiza Pedido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Pedido gera Entrega </a:t>
            </a:r>
          </a:p>
          <a:p>
            <a:endParaRPr lang="pt-BR" dirty="0"/>
          </a:p>
          <a:p>
            <a:r>
              <a:rPr lang="pt-BR" dirty="0"/>
              <a:t>Entrega é feita por Motorista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B3A019-67A1-4A00-BADA-0736704E7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Atributos relevantes: </a:t>
            </a:r>
          </a:p>
          <a:p>
            <a:r>
              <a:rPr lang="pt-BR" dirty="0"/>
              <a:t>Cliente: nome, CPF/CNPJ, </a:t>
            </a:r>
            <a:r>
              <a:rPr lang="pt-BR" dirty="0" err="1"/>
              <a:t>email</a:t>
            </a:r>
            <a:r>
              <a:rPr lang="pt-BR" dirty="0"/>
              <a:t>, tipo, status </a:t>
            </a:r>
          </a:p>
          <a:p>
            <a:r>
              <a:rPr lang="pt-BR" dirty="0"/>
              <a:t>Motorista: CNH, categoria, validade, contato </a:t>
            </a:r>
          </a:p>
          <a:p>
            <a:r>
              <a:rPr lang="pt-BR" dirty="0"/>
              <a:t> Pedido: valor, status, forma de pagamento </a:t>
            </a:r>
          </a:p>
          <a:p>
            <a:r>
              <a:rPr lang="pt-BR" dirty="0"/>
              <a:t>Entrega: </a:t>
            </a:r>
            <a:r>
              <a:rPr lang="pt-BR" dirty="0" err="1"/>
              <a:t>CTe</a:t>
            </a:r>
            <a:r>
              <a:rPr lang="pt-BR" dirty="0"/>
              <a:t>, datas, status, motorista vinculado </a:t>
            </a:r>
          </a:p>
        </p:txBody>
      </p:sp>
    </p:spTree>
    <p:extLst>
      <p:ext uri="{BB962C8B-B14F-4D97-AF65-F5344CB8AC3E}">
        <p14:creationId xmlns:p14="http://schemas.microsoft.com/office/powerpoint/2010/main" val="172823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C143-F8E2-4FCB-80C5-66DF155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5B65B-EDDA-4388-9DF1-9D88C29F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1322"/>
            <a:ext cx="9905999" cy="450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Classes do sistema representadas como modelos Django: </a:t>
            </a:r>
          </a:p>
          <a:p>
            <a:pPr lvl="1"/>
            <a:r>
              <a:rPr lang="pt-BR" sz="2400" dirty="0"/>
              <a:t>Cliente, Motorista, Pedido, Entrega o </a:t>
            </a:r>
          </a:p>
          <a:p>
            <a:pPr lvl="1"/>
            <a:r>
              <a:rPr lang="pt-BR" sz="2400" dirty="0"/>
              <a:t>Atributos refletem colunas do banco </a:t>
            </a:r>
          </a:p>
          <a:p>
            <a:pPr marL="457200" lvl="1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b="1" dirty="0"/>
              <a:t>Relacionamentos entre classes: </a:t>
            </a:r>
          </a:p>
          <a:p>
            <a:pPr lvl="1"/>
            <a:r>
              <a:rPr lang="pt-BR" sz="2400" dirty="0"/>
              <a:t>Pedido → Cliente: </a:t>
            </a:r>
            <a:r>
              <a:rPr lang="pt-BR" sz="2400" dirty="0" err="1"/>
              <a:t>ForeignKey</a:t>
            </a:r>
            <a:r>
              <a:rPr lang="pt-BR" sz="2400" dirty="0"/>
              <a:t> </a:t>
            </a:r>
          </a:p>
          <a:p>
            <a:pPr lvl="1"/>
            <a:r>
              <a:rPr lang="pt-BR" sz="2400" dirty="0"/>
              <a:t>Entrega → Pedido: </a:t>
            </a:r>
            <a:r>
              <a:rPr lang="pt-BR" sz="2400" dirty="0" err="1"/>
              <a:t>ForeignKey</a:t>
            </a:r>
            <a:r>
              <a:rPr lang="pt-BR" sz="2400" dirty="0"/>
              <a:t> </a:t>
            </a:r>
          </a:p>
          <a:p>
            <a:pPr lvl="1"/>
            <a:r>
              <a:rPr lang="pt-BR" sz="2400" dirty="0"/>
              <a:t>Entrega → Motorista: </a:t>
            </a:r>
            <a:r>
              <a:rPr lang="pt-BR" sz="2400" dirty="0" err="1"/>
              <a:t>ForeignKey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12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DAB7D-23E1-4C01-81B3-18D3606E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Caso de uso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554FF-59C0-4C7D-82F5-F4968DF59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9287"/>
            <a:ext cx="9905998" cy="4041914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Cliente: Realiza Pedido ——&gt; Acompanha a Entrega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Gerente: Calcula Impostos ——&gt;Emite a Nota Fiscal ——&gt; Gerencia Rotas ——&gt; Gerencia Veículos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Motorista: Atualiza Status de Entrega ( local, hora de saída) ——&gt; Rota/Destino</a:t>
            </a:r>
          </a:p>
        </p:txBody>
      </p:sp>
    </p:spTree>
    <p:extLst>
      <p:ext uri="{BB962C8B-B14F-4D97-AF65-F5344CB8AC3E}">
        <p14:creationId xmlns:p14="http://schemas.microsoft.com/office/powerpoint/2010/main" val="104448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C299B-0FDE-AC0F-9FC5-525B833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B44A-DE76-5C3E-1199-1B1EAB68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4565"/>
          </a:xfrm>
        </p:spPr>
        <p:txBody>
          <a:bodyPr/>
          <a:lstStyle/>
          <a:p>
            <a:r>
              <a:rPr lang="pt-BR" dirty="0"/>
              <a:t>Tranportadora recebe o Pedido  ——&gt; Estoque é verificado ——&gt; Estoque Disponível (Sim) ——&gt; Produto é separado ——&gt;  NF é Emitida  ——&gt; Produto é separado ——&gt; Produto entregue (Final)</a:t>
            </a:r>
          </a:p>
          <a:p>
            <a:r>
              <a:rPr lang="pt-BR" dirty="0"/>
              <a:t>Caso Produto em Falta ——&gt; Cliente Notificado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0DFE58-6BD3-6668-74CC-831860CD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58" y="3235854"/>
            <a:ext cx="3433915" cy="35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275</TotalTime>
  <Words>880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Circuito</vt:lpstr>
      <vt:lpstr>Projeto: gestão para transportadoras</vt:lpstr>
      <vt:lpstr>Introdução</vt:lpstr>
      <vt:lpstr>INTRODUÇÃO</vt:lpstr>
      <vt:lpstr>introdução</vt:lpstr>
      <vt:lpstr>Apresentação do PowerPoint</vt:lpstr>
      <vt:lpstr>Modelagem Entidade-Relacionamento (Conceitual)</vt:lpstr>
      <vt:lpstr>Diagrama de Classes</vt:lpstr>
      <vt:lpstr>Diagrama de Caso de uso geral</vt:lpstr>
      <vt:lpstr>Diagrama de atividade</vt:lpstr>
      <vt:lpstr>Modelo Relacional do Banco de Dados</vt:lpstr>
      <vt:lpstr>Relacionamentos</vt:lpstr>
      <vt:lpstr>Construção do Banco de Dados</vt:lpstr>
      <vt:lpstr>Interface Principal</vt:lpstr>
      <vt:lpstr>Interface de Login</vt:lpstr>
      <vt:lpstr>Cadastro Unificado (Cliente + Motorista + Usuário)</vt:lpstr>
      <vt:lpstr>Cadastro Unificado (Cliente + Motorista + Usuário) </vt:lpstr>
      <vt:lpstr>Funcionalidades CRUD Implementadas</vt:lpstr>
      <vt:lpstr>Consulta e Relatórios (básico) </vt:lpstr>
      <vt:lpstr>Formulário de Contato</vt:lpstr>
      <vt:lpstr>Considerações Finais</vt:lpstr>
      <vt:lpstr>Obrigada!!!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gestão para transportadoras</dc:title>
  <dc:creator>ADM</dc:creator>
  <cp:lastModifiedBy>Tiago Pegorini</cp:lastModifiedBy>
  <cp:revision>5</cp:revision>
  <dcterms:created xsi:type="dcterms:W3CDTF">2025-07-14T22:42:15Z</dcterms:created>
  <dcterms:modified xsi:type="dcterms:W3CDTF">2025-07-18T01:59:00Z</dcterms:modified>
</cp:coreProperties>
</file>