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20566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64" y="2648"/>
      </p:cViewPr>
      <p:guideLst>
        <p:guide orient="horz" pos="22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38430"/>
            <a:ext cx="7772400" cy="1544547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4083214"/>
            <a:ext cx="6400800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84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627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6847"/>
            <a:ext cx="2057400" cy="484547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6847"/>
            <a:ext cx="6019800" cy="484547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21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292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630310"/>
            <a:ext cx="7772400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054072"/>
            <a:ext cx="7772400" cy="1576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11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24375"/>
            <a:ext cx="4038600" cy="3747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24375"/>
            <a:ext cx="4038600" cy="3747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40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8563"/>
            <a:ext cx="8229600" cy="12009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12935"/>
            <a:ext cx="4040188" cy="6721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285133"/>
            <a:ext cx="4040188" cy="41515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612935"/>
            <a:ext cx="4041775" cy="6721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285133"/>
            <a:ext cx="4041775" cy="41515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84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998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324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86893"/>
            <a:ext cx="3008313" cy="12209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86895"/>
            <a:ext cx="5111750" cy="6149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507853"/>
            <a:ext cx="3008313" cy="4928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43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3969"/>
            <a:ext cx="5486400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43842"/>
            <a:ext cx="5486400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639437"/>
            <a:ext cx="5486400" cy="845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11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88563"/>
            <a:ext cx="8229600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81322"/>
            <a:ext cx="8229600" cy="475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678583"/>
            <a:ext cx="2133600" cy="38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C536-9FF0-8D4F-8609-86E96B8AAB89}" type="datetimeFigureOut">
              <a:rPr kumimoji="1" lang="zh-TW" altLang="en-US" smtClean="0"/>
              <a:t>16/1/14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678583"/>
            <a:ext cx="2895600" cy="38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678583"/>
            <a:ext cx="2133600" cy="38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9025-2678-B841-8B79-AB14B2AF6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28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624822" y="857283"/>
            <a:ext cx="59081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20241" y="1751969"/>
            <a:ext cx="59081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620241" y="2651402"/>
            <a:ext cx="59081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615660" y="3531101"/>
            <a:ext cx="59081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11079" y="4440812"/>
            <a:ext cx="59081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613583" y="842298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578873" y="3502647"/>
            <a:ext cx="0" cy="9231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525072" y="842298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521685" y="2591461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519181" y="1694261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519169" y="3546126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621550" y="1751969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621537" y="3531141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625741" y="2562967"/>
            <a:ext cx="0" cy="9231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578873" y="1736984"/>
            <a:ext cx="0" cy="9231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578873" y="857283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578873" y="2588946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609111" y="842298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595939" y="842298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609111" y="2660164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595939" y="2660164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559923" y="1756716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546751" y="1756716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559923" y="3546086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46751" y="3546086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595939" y="1765478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609111" y="1736984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595939" y="3517632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609111" y="3504123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546751" y="870792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559923" y="842298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546751" y="2607962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6559923" y="2579469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848785" y="4132313"/>
            <a:ext cx="0" cy="894686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6200000">
            <a:off x="1173029" y="4691516"/>
            <a:ext cx="0" cy="670965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61936" y="3913405"/>
            <a:ext cx="2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</a:t>
            </a:r>
            <a:endParaRPr kumimoji="1"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328699" y="4960494"/>
            <a:ext cx="2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x</a:t>
            </a:r>
            <a:endParaRPr kumimoji="1"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69518" y="242201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j</a:t>
            </a:r>
            <a:endParaRPr kumimoji="1" lang="zh-TW" altLang="en-US" i="1" dirty="0">
              <a:latin typeface="Times New Roman"/>
              <a:cs typeface="Times New Roman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208986" y="250610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- 1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215550" y="244034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- 1/2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694077" y="4951986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Times New Roman"/>
                <a:cs typeface="Times New Roman"/>
              </a:rPr>
              <a:t>Δ</a:t>
            </a:r>
            <a:r>
              <a:rPr kumimoji="1" lang="en-US" altLang="zh-TW" i="1" dirty="0" err="1" smtClean="0">
                <a:latin typeface="Times New Roman"/>
                <a:cs typeface="Times New Roman"/>
              </a:rPr>
              <a:t>x</a:t>
            </a:r>
            <a:r>
              <a:rPr kumimoji="1" lang="en-US" altLang="zh-TW" i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TW" dirty="0" smtClean="0">
                <a:latin typeface="Times New Roman"/>
                <a:cs typeface="Times New Roman"/>
              </a:rPr>
              <a:t>/ 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157695" y="250439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+ 1/2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164259" y="243863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+ 1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146998" y="250439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+ 3/2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641423" y="2370445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n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607706" y="3239946"/>
            <a:ext cx="87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n </a:t>
            </a:r>
            <a:r>
              <a:rPr kumimoji="1" lang="en-US" altLang="zh-TW" dirty="0" smtClean="0">
                <a:latin typeface="Times New Roman"/>
                <a:cs typeface="Times New Roman"/>
              </a:rPr>
              <a:t>– 1/2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602760" y="4132475"/>
            <a:ext cx="87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n </a:t>
            </a:r>
            <a:r>
              <a:rPr kumimoji="1" lang="en-US" altLang="zh-TW" dirty="0" smtClean="0">
                <a:latin typeface="Times New Roman"/>
                <a:cs typeface="Times New Roman"/>
              </a:rPr>
              <a:t>– 1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613999" y="1446770"/>
            <a:ext cx="87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n </a:t>
            </a:r>
            <a:r>
              <a:rPr kumimoji="1" lang="en-US" altLang="zh-TW" dirty="0" smtClean="0">
                <a:latin typeface="Times New Roman"/>
                <a:cs typeface="Times New Roman"/>
              </a:rPr>
              <a:t>+ 1/2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620292" y="601028"/>
            <a:ext cx="87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n </a:t>
            </a:r>
            <a:r>
              <a:rPr kumimoji="1" lang="en-US" altLang="zh-TW" dirty="0" smtClean="0">
                <a:latin typeface="Times New Roman"/>
                <a:cs typeface="Times New Roman"/>
              </a:rPr>
              <a:t>+ 1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4522677" y="4365887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4522502" y="780884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5487320" y="3460943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6500492" y="4365888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505261" y="2593997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6503551" y="780884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487320" y="1662060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461246" y="3451757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459019" y="1677045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3552739" y="3461284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3549680" y="1677045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2536508" y="4373173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2539568" y="2577950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539568" y="780884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1573345" y="3444185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1552631" y="1660584"/>
            <a:ext cx="118860" cy="14984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2" name="直線接點 81"/>
          <p:cNvCxnSpPr/>
          <p:nvPr/>
        </p:nvCxnSpPr>
        <p:spPr>
          <a:xfrm>
            <a:off x="3609110" y="4624955"/>
            <a:ext cx="0" cy="51717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4581957" y="4618379"/>
            <a:ext cx="0" cy="51717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5554804" y="4611802"/>
            <a:ext cx="0" cy="51717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/>
          <p:cNvCxnSpPr/>
          <p:nvPr/>
        </p:nvCxnSpPr>
        <p:spPr>
          <a:xfrm>
            <a:off x="3608934" y="4878992"/>
            <a:ext cx="964992" cy="65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/>
          <p:cNvCxnSpPr/>
          <p:nvPr/>
        </p:nvCxnSpPr>
        <p:spPr>
          <a:xfrm>
            <a:off x="4588251" y="4878992"/>
            <a:ext cx="961734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689402" y="4945410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Times New Roman"/>
                <a:cs typeface="Times New Roman"/>
              </a:rPr>
              <a:t>Δ</a:t>
            </a:r>
            <a:r>
              <a:rPr kumimoji="1" lang="en-US" altLang="zh-TW" i="1" dirty="0" err="1" smtClean="0">
                <a:latin typeface="Times New Roman"/>
                <a:cs typeface="Times New Roman"/>
              </a:rPr>
              <a:t>x</a:t>
            </a:r>
            <a:r>
              <a:rPr kumimoji="1" lang="en-US" altLang="zh-TW" i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TW" dirty="0" smtClean="0">
                <a:latin typeface="Times New Roman"/>
                <a:cs typeface="Times New Roman"/>
              </a:rPr>
              <a:t>/ 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cxnSp>
        <p:nvCxnSpPr>
          <p:cNvPr id="89" name="直線接點 88"/>
          <p:cNvCxnSpPr/>
          <p:nvPr/>
        </p:nvCxnSpPr>
        <p:spPr>
          <a:xfrm rot="16200000">
            <a:off x="1277786" y="1571551"/>
            <a:ext cx="0" cy="38785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rot="16200000">
            <a:off x="1277787" y="2448327"/>
            <a:ext cx="0" cy="38785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rot="16200000">
            <a:off x="1277788" y="3326917"/>
            <a:ext cx="0" cy="38785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/>
          <p:cNvCxnSpPr/>
          <p:nvPr/>
        </p:nvCxnSpPr>
        <p:spPr>
          <a:xfrm>
            <a:off x="1294981" y="1781936"/>
            <a:ext cx="0" cy="8782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箭頭接點 97"/>
          <p:cNvCxnSpPr/>
          <p:nvPr/>
        </p:nvCxnSpPr>
        <p:spPr>
          <a:xfrm>
            <a:off x="1290035" y="2644496"/>
            <a:ext cx="0" cy="87822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00125" y="1965296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Times New Roman"/>
                <a:cs typeface="Times New Roman"/>
              </a:rPr>
              <a:t>Δ</a:t>
            </a:r>
            <a:r>
              <a:rPr kumimoji="1" lang="en-US" altLang="zh-TW" i="1" dirty="0" err="1" smtClean="0">
                <a:latin typeface="Times New Roman"/>
                <a:cs typeface="Times New Roman"/>
              </a:rPr>
              <a:t>t</a:t>
            </a:r>
            <a:r>
              <a:rPr kumimoji="1" lang="en-US" altLang="zh-TW" i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TW" dirty="0" smtClean="0">
                <a:latin typeface="Times New Roman"/>
                <a:cs typeface="Times New Roman"/>
              </a:rPr>
              <a:t>/ 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95179" y="2812870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Times New Roman"/>
                <a:cs typeface="Times New Roman"/>
              </a:rPr>
              <a:t>Δ</a:t>
            </a:r>
            <a:r>
              <a:rPr kumimoji="1" lang="en-US" altLang="zh-TW" i="1" dirty="0" err="1" smtClean="0">
                <a:latin typeface="Times New Roman"/>
                <a:cs typeface="Times New Roman"/>
              </a:rPr>
              <a:t>t</a:t>
            </a:r>
            <a:r>
              <a:rPr kumimoji="1" lang="en-US" altLang="zh-TW" i="1" dirty="0" smtClean="0">
                <a:latin typeface="Times New Roman"/>
                <a:cs typeface="Times New Roman"/>
              </a:rPr>
              <a:t> </a:t>
            </a:r>
            <a:r>
              <a:rPr kumimoji="1" lang="en-US" altLang="zh-TW" dirty="0" smtClean="0">
                <a:latin typeface="Times New Roman"/>
                <a:cs typeface="Times New Roman"/>
              </a:rPr>
              <a:t>/ 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230547" y="258805"/>
            <a:ext cx="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- 3/2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3949835" y="5759582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995014" y="5830800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5400000">
            <a:off x="3446234" y="5385520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5400000">
            <a:off x="3505998" y="6237965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098802" y="6540820"/>
            <a:ext cx="17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Times New Roman"/>
                <a:cs typeface="Times New Roman"/>
              </a:rPr>
              <a:t>(</a:t>
            </a:r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- </a:t>
            </a:r>
            <a:r>
              <a:rPr kumimoji="1" lang="en-US" altLang="zh-TW" dirty="0" smtClean="0">
                <a:latin typeface="Times New Roman"/>
                <a:cs typeface="Times New Roman"/>
              </a:rPr>
              <a:t>1/2, </a:t>
            </a:r>
            <a:r>
              <a:rPr kumimoji="1" lang="en-US" altLang="zh-TW" i="1" dirty="0">
                <a:latin typeface="Times New Roman"/>
                <a:cs typeface="Times New Roman"/>
              </a:rPr>
              <a:t>n </a:t>
            </a:r>
            <a:r>
              <a:rPr kumimoji="1" lang="en-US" altLang="zh-TW" dirty="0">
                <a:latin typeface="Times New Roman"/>
                <a:cs typeface="Times New Roman"/>
              </a:rPr>
              <a:t>– </a:t>
            </a:r>
            <a:r>
              <a:rPr kumimoji="1" lang="en-US" altLang="zh-TW" dirty="0" smtClean="0">
                <a:latin typeface="Times New Roman"/>
                <a:cs typeface="Times New Roman"/>
              </a:rPr>
              <a:t>1/2</a:t>
            </a:r>
            <a:r>
              <a:rPr kumimoji="1" lang="en-US" altLang="zh-TW" dirty="0" smtClean="0">
                <a:latin typeface="Times New Roman"/>
                <a:cs typeface="Times New Roman"/>
              </a:rPr>
              <a:t>)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0329" y="5464960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A</a:t>
            </a:r>
            <a:endParaRPr kumimoji="1"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3945388" y="6560344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</a:t>
            </a:r>
            <a:endParaRPr kumimoji="1"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694288" y="5494844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</a:t>
            </a:r>
            <a:endParaRPr kumimoji="1" lang="zh-TW" altLang="en-US" dirty="0"/>
          </a:p>
        </p:txBody>
      </p:sp>
      <p:cxnSp>
        <p:nvCxnSpPr>
          <p:cNvPr id="111" name="直線接點 110"/>
          <p:cNvCxnSpPr/>
          <p:nvPr/>
        </p:nvCxnSpPr>
        <p:spPr>
          <a:xfrm flipH="1">
            <a:off x="5240537" y="5762136"/>
            <a:ext cx="0" cy="8946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flipH="1">
            <a:off x="6195358" y="5833354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rot="16200000" flipH="1">
            <a:off x="5744138" y="5388074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rot="16200000" flipH="1">
            <a:off x="5684374" y="6240519"/>
            <a:ext cx="0" cy="89468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4904602" y="5467940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A</a:t>
            </a:r>
            <a:endParaRPr kumimoji="1"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934484" y="6563324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</a:t>
            </a:r>
            <a:endParaRPr kumimoji="1" lang="zh-TW" altLang="en-US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6396548" y="6558742"/>
            <a:ext cx="17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Times New Roman"/>
                <a:cs typeface="Times New Roman"/>
              </a:rPr>
              <a:t>(</a:t>
            </a:r>
            <a:r>
              <a:rPr kumimoji="1" lang="en-US" altLang="zh-TW" i="1" dirty="0" smtClean="0">
                <a:latin typeface="Times New Roman"/>
                <a:cs typeface="Times New Roman"/>
              </a:rPr>
              <a:t>j </a:t>
            </a:r>
            <a:r>
              <a:rPr kumimoji="1" lang="en-US" altLang="zh-TW" dirty="0" smtClean="0">
                <a:latin typeface="Times New Roman"/>
                <a:cs typeface="Times New Roman"/>
              </a:rPr>
              <a:t>- </a:t>
            </a:r>
            <a:r>
              <a:rPr kumimoji="1" lang="en-US" altLang="zh-TW" dirty="0" smtClean="0">
                <a:latin typeface="Times New Roman"/>
                <a:cs typeface="Times New Roman"/>
              </a:rPr>
              <a:t>1/2, </a:t>
            </a:r>
            <a:r>
              <a:rPr kumimoji="1" lang="en-US" altLang="zh-TW" i="1" dirty="0">
                <a:latin typeface="Times New Roman"/>
                <a:cs typeface="Times New Roman"/>
              </a:rPr>
              <a:t>n </a:t>
            </a:r>
            <a:r>
              <a:rPr kumimoji="1" lang="en-US" altLang="zh-TW" dirty="0">
                <a:latin typeface="Times New Roman"/>
                <a:cs typeface="Times New Roman"/>
              </a:rPr>
              <a:t>– 1/</a:t>
            </a:r>
            <a:r>
              <a:rPr kumimoji="1" lang="en-US" altLang="zh-TW" dirty="0" smtClean="0">
                <a:latin typeface="Times New Roman"/>
                <a:cs typeface="Times New Roman"/>
              </a:rPr>
              <a:t>2</a:t>
            </a:r>
            <a:r>
              <a:rPr kumimoji="1" lang="en-US" altLang="zh-TW" dirty="0" smtClean="0">
                <a:latin typeface="Times New Roman"/>
                <a:cs typeface="Times New Roman"/>
              </a:rPr>
              <a:t>)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177577" y="5470920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D</a:t>
            </a:r>
            <a:endParaRPr kumimoji="1"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6216091" y="6579608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</a:t>
            </a:r>
            <a:endParaRPr kumimoji="1" lang="zh-TW" altLang="en-US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2678393" y="6563324"/>
            <a:ext cx="39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P</a:t>
            </a:r>
            <a:endParaRPr kumimoji="1" lang="zh-TW" altLang="en-US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193198" y="5455423"/>
            <a:ext cx="8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Times New Roman"/>
                <a:cs typeface="Times New Roman"/>
              </a:rPr>
              <a:t>(</a:t>
            </a:r>
            <a:r>
              <a:rPr kumimoji="1" lang="en-US" altLang="zh-TW" i="1" dirty="0" smtClean="0">
                <a:latin typeface="Times New Roman"/>
                <a:cs typeface="Times New Roman"/>
              </a:rPr>
              <a:t>j</a:t>
            </a:r>
            <a:r>
              <a:rPr kumimoji="1" lang="en-US" altLang="zh-TW" dirty="0" smtClean="0">
                <a:latin typeface="Times New Roman"/>
                <a:cs typeface="Times New Roman"/>
              </a:rPr>
              <a:t>, </a:t>
            </a:r>
            <a:r>
              <a:rPr kumimoji="1" lang="en-US" altLang="zh-TW" i="1" dirty="0">
                <a:latin typeface="Times New Roman"/>
                <a:cs typeface="Times New Roman"/>
              </a:rPr>
              <a:t>n </a:t>
            </a:r>
            <a:r>
              <a:rPr kumimoji="1" lang="en-US" altLang="zh-TW" dirty="0" smtClean="0">
                <a:latin typeface="Times New Roman"/>
                <a:cs typeface="Times New Roman"/>
              </a:rPr>
              <a:t>)</a:t>
            </a:r>
            <a:endParaRPr kumimoji="1" lang="zh-TW" altLang="en-US" dirty="0">
              <a:latin typeface="Times New Roman"/>
              <a:cs typeface="Times New Roman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3667133" y="1827711"/>
            <a:ext cx="1820209" cy="1645354"/>
            <a:chOff x="3667133" y="1827711"/>
            <a:chExt cx="1820209" cy="1645354"/>
          </a:xfrm>
        </p:grpSpPr>
        <p:sp>
          <p:nvSpPr>
            <p:cNvPr id="13" name="圓角矩形 12"/>
            <p:cNvSpPr/>
            <p:nvPr/>
          </p:nvSpPr>
          <p:spPr>
            <a:xfrm>
              <a:off x="4517731" y="1827711"/>
              <a:ext cx="118860" cy="1645354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4511492" y="1748021"/>
              <a:ext cx="131491" cy="1820209"/>
            </a:xfrm>
            <a:prstGeom prst="roundRect">
              <a:avLst/>
            </a:prstGeom>
            <a:noFill/>
            <a:ln w="28575" cmpd="sng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3" name="圓角化同側角落矩形 32"/>
          <p:cNvSpPr/>
          <p:nvPr/>
        </p:nvSpPr>
        <p:spPr>
          <a:xfrm flipV="1">
            <a:off x="3889398" y="5765006"/>
            <a:ext cx="118155" cy="836761"/>
          </a:xfrm>
          <a:prstGeom prst="round2SameRect">
            <a:avLst/>
          </a:prstGeom>
          <a:noFill/>
          <a:ln w="28575" cmpd="sng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4" name="圓角化同側角落矩形 143"/>
          <p:cNvSpPr/>
          <p:nvPr/>
        </p:nvSpPr>
        <p:spPr>
          <a:xfrm rot="16200000" flipV="1">
            <a:off x="3463402" y="5400825"/>
            <a:ext cx="114357" cy="865521"/>
          </a:xfrm>
          <a:prstGeom prst="round2SameRect">
            <a:avLst/>
          </a:prstGeom>
          <a:noFill/>
          <a:ln w="28575" cmpd="sng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884215" y="5746720"/>
            <a:ext cx="138156" cy="152399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517731" y="2576084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5" name="圓角化同側角落矩形 144"/>
          <p:cNvSpPr/>
          <p:nvPr/>
        </p:nvSpPr>
        <p:spPr>
          <a:xfrm rot="16200000" flipV="1">
            <a:off x="3375094" y="6241444"/>
            <a:ext cx="120159" cy="880321"/>
          </a:xfrm>
          <a:prstGeom prst="round2SameRect">
            <a:avLst/>
          </a:prstGeom>
          <a:noFill/>
          <a:ln w="28575" cmpd="sng">
            <a:solidFill>
              <a:srgbClr val="008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6" name="圓角化同側角落矩形 145"/>
          <p:cNvSpPr/>
          <p:nvPr/>
        </p:nvSpPr>
        <p:spPr>
          <a:xfrm flipV="1">
            <a:off x="2931673" y="5890765"/>
            <a:ext cx="124092" cy="836761"/>
          </a:xfrm>
          <a:prstGeom prst="round2SameRect">
            <a:avLst/>
          </a:prstGeom>
          <a:noFill/>
          <a:ln w="28575" cmpd="sng">
            <a:solidFill>
              <a:srgbClr val="008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2938642" y="6616978"/>
            <a:ext cx="118860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7" name="圓角化同側角落矩形 146"/>
          <p:cNvSpPr/>
          <p:nvPr/>
        </p:nvSpPr>
        <p:spPr>
          <a:xfrm flipV="1">
            <a:off x="5182820" y="5766428"/>
            <a:ext cx="113976" cy="836761"/>
          </a:xfrm>
          <a:prstGeom prst="round2SameRect">
            <a:avLst/>
          </a:prstGeom>
          <a:noFill/>
          <a:ln w="28575" cmpd="sng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8" name="圓角化同側角落矩形 147"/>
          <p:cNvSpPr/>
          <p:nvPr/>
        </p:nvSpPr>
        <p:spPr>
          <a:xfrm rot="16200000" flipV="1">
            <a:off x="5611856" y="5406510"/>
            <a:ext cx="121289" cy="863929"/>
          </a:xfrm>
          <a:prstGeom prst="round2SameRect">
            <a:avLst/>
          </a:prstGeom>
          <a:noFill/>
          <a:ln w="28575" cmpd="sng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橢圓 112"/>
          <p:cNvSpPr/>
          <p:nvPr/>
        </p:nvSpPr>
        <p:spPr>
          <a:xfrm flipH="1">
            <a:off x="5157695" y="5749274"/>
            <a:ext cx="143984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9" name="圓角化同側角落矩形 148"/>
          <p:cNvSpPr/>
          <p:nvPr/>
        </p:nvSpPr>
        <p:spPr>
          <a:xfrm flipV="1">
            <a:off x="6131108" y="5932616"/>
            <a:ext cx="124092" cy="792869"/>
          </a:xfrm>
          <a:prstGeom prst="round2SameRect">
            <a:avLst/>
          </a:prstGeom>
          <a:noFill/>
          <a:ln w="28575" cmpd="sng">
            <a:solidFill>
              <a:srgbClr val="660066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0" name="圓角化同側角落矩形 149"/>
          <p:cNvSpPr/>
          <p:nvPr/>
        </p:nvSpPr>
        <p:spPr>
          <a:xfrm rot="16200000" flipV="1">
            <a:off x="5712425" y="6243033"/>
            <a:ext cx="102345" cy="880321"/>
          </a:xfrm>
          <a:prstGeom prst="round2SameRect">
            <a:avLst/>
          </a:prstGeom>
          <a:noFill/>
          <a:ln w="28575" cmpd="sng">
            <a:solidFill>
              <a:srgbClr val="660066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4" name="橢圓 113"/>
          <p:cNvSpPr/>
          <p:nvPr/>
        </p:nvSpPr>
        <p:spPr>
          <a:xfrm flipH="1">
            <a:off x="6122227" y="6619532"/>
            <a:ext cx="147265" cy="149846"/>
          </a:xfrm>
          <a:prstGeom prst="ellipse">
            <a:avLst/>
          </a:prstGeom>
          <a:solidFill>
            <a:srgbClr val="1F497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277717" y="6047826"/>
            <a:ext cx="57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CE</a:t>
            </a:r>
            <a:r>
              <a:rPr kumimoji="1" lang="en-US" altLang="zh-TW" baseline="-25000" dirty="0" smtClean="0"/>
              <a:t>-</a:t>
            </a:r>
            <a:endParaRPr kumimoji="1" lang="zh-TW" altLang="en-US" baseline="-250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5508271" y="6040368"/>
            <a:ext cx="57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CE</a:t>
            </a:r>
            <a:r>
              <a:rPr kumimoji="1" lang="en-US" altLang="zh-TW" baseline="-25000" dirty="0" smtClean="0"/>
              <a:t>+</a:t>
            </a:r>
            <a:endParaRPr kumimoji="1"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755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101</Words>
  <Application>Microsoft Macintosh PowerPoint</Application>
  <PresentationFormat>自訂</PresentationFormat>
  <Paragraphs>31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ntuhep520</dc:creator>
  <cp:lastModifiedBy>ntuhep520</cp:lastModifiedBy>
  <cp:revision>25</cp:revision>
  <dcterms:created xsi:type="dcterms:W3CDTF">2016-01-12T14:19:16Z</dcterms:created>
  <dcterms:modified xsi:type="dcterms:W3CDTF">2016-01-14T07:19:29Z</dcterms:modified>
</cp:coreProperties>
</file>