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879725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728"/>
      </p:cViewPr>
      <p:guideLst>
        <p:guide orient="horz" pos="9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94583"/>
            <a:ext cx="7772400" cy="61727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1631845"/>
            <a:ext cx="640080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320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37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15323"/>
            <a:ext cx="2057400" cy="2457099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323"/>
            <a:ext cx="6019800" cy="2457099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8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803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850490"/>
            <a:ext cx="7772400" cy="5719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220550"/>
            <a:ext cx="7772400" cy="629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85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671937"/>
            <a:ext cx="4038600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671937"/>
            <a:ext cx="4038600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66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644606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644606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7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996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30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114656"/>
            <a:ext cx="3008313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14657"/>
            <a:ext cx="5111750" cy="24577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602609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6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2015808"/>
            <a:ext cx="5486400" cy="237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257309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2253786"/>
            <a:ext cx="5486400" cy="337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1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15322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671937"/>
            <a:ext cx="8229600" cy="19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2669079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1305-32C3-0745-AC6D-93E0632DE5E0}" type="datetimeFigureOut">
              <a:rPr kumimoji="1" lang="zh-TW" altLang="en-US" smtClean="0"/>
              <a:t>16/1/13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2669079"/>
            <a:ext cx="2895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2669079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DEB6-7F59-BC48-85AA-E791501E7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05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992326" y="1036569"/>
            <a:ext cx="72184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982300" y="2174844"/>
            <a:ext cx="72184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572000" y="1045450"/>
            <a:ext cx="0" cy="98549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635962" y="1125379"/>
            <a:ext cx="93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Monotype Sorts" charset="2"/>
                <a:cs typeface="Monotype Sorts" charset="2"/>
              </a:rPr>
              <a:t>ρ</a:t>
            </a:r>
            <a:r>
              <a:rPr kumimoji="1" lang="en-US" altLang="zh-TW" dirty="0" smtClean="0"/>
              <a:t> = 1.0</a:t>
            </a:r>
          </a:p>
          <a:p>
            <a:r>
              <a:rPr kumimoji="1" lang="en-US" altLang="zh-TW" dirty="0" smtClean="0">
                <a:latin typeface="Monotype Sorts" charset="2"/>
                <a:cs typeface="Monotype Sorts" charset="2"/>
              </a:rPr>
              <a:t>υ</a:t>
            </a:r>
            <a:r>
              <a:rPr kumimoji="1" lang="en-US" altLang="zh-TW" dirty="0" smtClean="0"/>
              <a:t> = 0.0</a:t>
            </a:r>
          </a:p>
          <a:p>
            <a:r>
              <a:rPr kumimoji="1" lang="en-US" altLang="zh-TW" dirty="0" smtClean="0"/>
              <a:t> p  = 1.0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582758" y="1125379"/>
            <a:ext cx="114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Monotype Sorts" charset="2"/>
                <a:cs typeface="Monotype Sorts" charset="2"/>
              </a:rPr>
              <a:t>ρ</a:t>
            </a:r>
            <a:r>
              <a:rPr kumimoji="1" lang="en-US" altLang="zh-TW" dirty="0" smtClean="0"/>
              <a:t> = 0.125</a:t>
            </a:r>
          </a:p>
          <a:p>
            <a:r>
              <a:rPr kumimoji="1" lang="en-US" altLang="zh-TW" dirty="0" smtClean="0">
                <a:latin typeface="Monotype Sorts" charset="2"/>
                <a:cs typeface="Monotype Sorts" charset="2"/>
              </a:rPr>
              <a:t>υ</a:t>
            </a:r>
            <a:r>
              <a:rPr kumimoji="1" lang="en-US" altLang="zh-TW" dirty="0" smtClean="0"/>
              <a:t> = 0.0</a:t>
            </a:r>
          </a:p>
          <a:p>
            <a:r>
              <a:rPr kumimoji="1" lang="en-US" altLang="zh-TW" dirty="0" smtClean="0"/>
              <a:t> p  = 0.1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365328" y="667237"/>
            <a:ext cx="29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</a:t>
            </a:r>
            <a:r>
              <a:rPr kumimoji="1" lang="en-US" altLang="zh-TW" dirty="0" smtClean="0"/>
              <a:t>riven section (high pressure)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875618" y="668660"/>
            <a:ext cx="31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</a:t>
            </a:r>
            <a:r>
              <a:rPr kumimoji="1" lang="en-US" altLang="zh-TW" dirty="0" smtClean="0"/>
              <a:t>orking section (low pressure)</a:t>
            </a:r>
            <a:endParaRPr kumimoji="1"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990304" y="1815816"/>
            <a:ext cx="119614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1"/>
                </a:solidFill>
              </a:rPr>
              <a:t>diaphragm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982300" y="1027688"/>
            <a:ext cx="0" cy="1147156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200712" y="1037992"/>
            <a:ext cx="0" cy="1147156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61802" y="2158133"/>
            <a:ext cx="10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en-US" altLang="zh-TW" dirty="0" smtClean="0"/>
              <a:t> = -0.505</a:t>
            </a:r>
            <a:endParaRPr kumimoji="1"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647954" y="2150675"/>
            <a:ext cx="10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en-US" altLang="zh-TW" dirty="0" smtClean="0"/>
              <a:t> = 0.505</a:t>
            </a:r>
            <a:endParaRPr kumimoji="1"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02370" y="373011"/>
            <a:ext cx="206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(</a:t>
            </a:r>
            <a:r>
              <a:rPr kumimoji="1" lang="en-US" altLang="zh-TW" dirty="0" smtClean="0">
                <a:latin typeface="Monotype Sorts" charset="2"/>
                <a:cs typeface="Monotype Sorts" charset="2"/>
              </a:rPr>
              <a:t>γ</a:t>
            </a:r>
            <a:r>
              <a:rPr kumimoji="1" lang="en-US" altLang="zh-TW" dirty="0" smtClean="0"/>
              <a:t> = </a:t>
            </a:r>
            <a:r>
              <a:rPr kumimoji="1" lang="en-US" altLang="zh-TW" dirty="0" smtClean="0"/>
              <a:t>C</a:t>
            </a:r>
            <a:r>
              <a:rPr kumimoji="1" lang="en-US" altLang="zh-TW" baseline="-25000" dirty="0" smtClean="0"/>
              <a:t>p </a:t>
            </a:r>
            <a:r>
              <a:rPr kumimoji="1" lang="en-US" altLang="zh-TW" dirty="0" smtClean="0"/>
              <a:t>/ C</a:t>
            </a:r>
            <a:r>
              <a:rPr kumimoji="1" lang="en-US" altLang="zh-TW" baseline="-25000" dirty="0" smtClean="0"/>
              <a:t>v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= 1.4)</a:t>
            </a:r>
            <a:endParaRPr kumimoji="1"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203444" y="2149557"/>
            <a:ext cx="10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en-US" altLang="zh-TW" dirty="0" smtClean="0"/>
              <a:t> = 0.0</a:t>
            </a:r>
            <a:endParaRPr kumimoji="1" lang="zh-TW" altLang="en-US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572000" y="2101995"/>
            <a:ext cx="1423" cy="9911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8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52</Words>
  <Application>Microsoft Macintosh PowerPoint</Application>
  <PresentationFormat>自訂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ntuhep520</dc:creator>
  <cp:lastModifiedBy>ntuhep520</cp:lastModifiedBy>
  <cp:revision>16</cp:revision>
  <dcterms:created xsi:type="dcterms:W3CDTF">2016-01-12T05:18:33Z</dcterms:created>
  <dcterms:modified xsi:type="dcterms:W3CDTF">2016-01-13T06:59:13Z</dcterms:modified>
</cp:coreProperties>
</file>