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9" r:id="rId2"/>
    <p:sldId id="262" r:id="rId3"/>
    <p:sldId id="264" r:id="rId4"/>
    <p:sldId id="298" r:id="rId5"/>
    <p:sldId id="299" r:id="rId6"/>
    <p:sldId id="300" r:id="rId7"/>
    <p:sldId id="295" r:id="rId8"/>
    <p:sldId id="301" r:id="rId9"/>
    <p:sldId id="296" r:id="rId10"/>
    <p:sldId id="297"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EDC92-BACC-46DF-94BE-C8B4C1DBEBA2}" type="datetimeFigureOut">
              <a:rPr lang="en-US" smtClean="0"/>
              <a:t>3/5/2020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20EB87-3497-4A50-BC9D-3D471769DF43}" type="slidenum">
              <a:rPr lang="en-US" smtClean="0"/>
              <a:t>‹#›</a:t>
            </a:fld>
            <a:endParaRPr lang="en-US"/>
          </a:p>
        </p:txBody>
      </p:sp>
    </p:spTree>
    <p:extLst>
      <p:ext uri="{BB962C8B-B14F-4D97-AF65-F5344CB8AC3E}">
        <p14:creationId xmlns:p14="http://schemas.microsoft.com/office/powerpoint/2010/main" val="119498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86A5-23C8-4323-9720-9D696B8EFD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500ED1-F609-4579-9A59-5E8D6CF2DC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84C8CE-AB0C-4D77-9404-BC17BDF1A1BE}"/>
              </a:ext>
            </a:extLst>
          </p:cNvPr>
          <p:cNvSpPr>
            <a:spLocks noGrp="1"/>
          </p:cNvSpPr>
          <p:nvPr>
            <p:ph type="dt" sz="half" idx="10"/>
          </p:nvPr>
        </p:nvSpPr>
        <p:spPr/>
        <p:txBody>
          <a:bodyPr/>
          <a:lstStyle/>
          <a:p>
            <a:r>
              <a:rPr lang="en-US"/>
              <a:t>10/25/2019</a:t>
            </a:r>
          </a:p>
        </p:txBody>
      </p:sp>
      <p:sp>
        <p:nvSpPr>
          <p:cNvPr id="5" name="Footer Placeholder 4">
            <a:extLst>
              <a:ext uri="{FF2B5EF4-FFF2-40B4-BE49-F238E27FC236}">
                <a16:creationId xmlns:a16="http://schemas.microsoft.com/office/drawing/2014/main" id="{3B38EE4B-5115-4B05-B7B3-21EDDE828881}"/>
              </a:ext>
            </a:extLst>
          </p:cNvPr>
          <p:cNvSpPr>
            <a:spLocks noGrp="1"/>
          </p:cNvSpPr>
          <p:nvPr>
            <p:ph type="ftr" sz="quarter" idx="11"/>
          </p:nvPr>
        </p:nvSpPr>
        <p:spPr/>
        <p:txBody>
          <a:bodyPr/>
          <a:lstStyle/>
          <a:p>
            <a:r>
              <a:rPr lang="en-US"/>
              <a:t>FYP: Evaluation 4</a:t>
            </a:r>
          </a:p>
        </p:txBody>
      </p:sp>
      <p:sp>
        <p:nvSpPr>
          <p:cNvPr id="6" name="Slide Number Placeholder 5">
            <a:extLst>
              <a:ext uri="{FF2B5EF4-FFF2-40B4-BE49-F238E27FC236}">
                <a16:creationId xmlns:a16="http://schemas.microsoft.com/office/drawing/2014/main" id="{C4CABBC1-6307-485E-BAB1-D4D002943890}"/>
              </a:ext>
            </a:extLst>
          </p:cNvPr>
          <p:cNvSpPr>
            <a:spLocks noGrp="1"/>
          </p:cNvSpPr>
          <p:nvPr>
            <p:ph type="sldNum" sz="quarter" idx="12"/>
          </p:nvPr>
        </p:nvSpPr>
        <p:spPr/>
        <p:txBody>
          <a:bodyPr/>
          <a:lstStyle/>
          <a:p>
            <a:fld id="{0849B812-8468-45BA-B8D7-31C4B6211ACB}" type="slidenum">
              <a:rPr lang="en-US" smtClean="0"/>
              <a:t>‹#›</a:t>
            </a:fld>
            <a:endParaRPr lang="en-US"/>
          </a:p>
        </p:txBody>
      </p:sp>
      <p:pic>
        <p:nvPicPr>
          <p:cNvPr id="8" name="Picture 7">
            <a:extLst>
              <a:ext uri="{FF2B5EF4-FFF2-40B4-BE49-F238E27FC236}">
                <a16:creationId xmlns:a16="http://schemas.microsoft.com/office/drawing/2014/main" id="{06ADC1DC-4821-4D1B-AE6B-6279C809FE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404778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F7F04-EE66-4DF0-B5AB-B46EC3B717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388CEE-92C3-436F-9970-A7267238B1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C6B5A-290F-44B9-9AF3-2DD408F344FC}"/>
              </a:ext>
            </a:extLst>
          </p:cNvPr>
          <p:cNvSpPr>
            <a:spLocks noGrp="1"/>
          </p:cNvSpPr>
          <p:nvPr>
            <p:ph type="dt" sz="half" idx="10"/>
          </p:nvPr>
        </p:nvSpPr>
        <p:spPr/>
        <p:txBody>
          <a:bodyPr/>
          <a:lstStyle/>
          <a:p>
            <a:r>
              <a:rPr lang="en-US"/>
              <a:t>10/25/2019</a:t>
            </a:r>
          </a:p>
        </p:txBody>
      </p:sp>
      <p:sp>
        <p:nvSpPr>
          <p:cNvPr id="5" name="Footer Placeholder 4">
            <a:extLst>
              <a:ext uri="{FF2B5EF4-FFF2-40B4-BE49-F238E27FC236}">
                <a16:creationId xmlns:a16="http://schemas.microsoft.com/office/drawing/2014/main" id="{66501053-8158-4145-8A51-2467781EC047}"/>
              </a:ext>
            </a:extLst>
          </p:cNvPr>
          <p:cNvSpPr>
            <a:spLocks noGrp="1"/>
          </p:cNvSpPr>
          <p:nvPr>
            <p:ph type="ftr" sz="quarter" idx="11"/>
          </p:nvPr>
        </p:nvSpPr>
        <p:spPr/>
        <p:txBody>
          <a:bodyPr/>
          <a:lstStyle/>
          <a:p>
            <a:r>
              <a:rPr lang="en-US"/>
              <a:t>FYP: Evaluation 4</a:t>
            </a:r>
          </a:p>
        </p:txBody>
      </p:sp>
      <p:sp>
        <p:nvSpPr>
          <p:cNvPr id="6" name="Slide Number Placeholder 5">
            <a:extLst>
              <a:ext uri="{FF2B5EF4-FFF2-40B4-BE49-F238E27FC236}">
                <a16:creationId xmlns:a16="http://schemas.microsoft.com/office/drawing/2014/main" id="{071EC369-8BFF-43BF-837E-A8EC0EA1BDB7}"/>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380434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239BA3-9051-4D0E-B9D7-8AF37904B1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772BC6-2172-4EA8-A475-6A2E869D0A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F90D7-1391-4F0D-8B07-E061DB0DA2E7}"/>
              </a:ext>
            </a:extLst>
          </p:cNvPr>
          <p:cNvSpPr>
            <a:spLocks noGrp="1"/>
          </p:cNvSpPr>
          <p:nvPr>
            <p:ph type="dt" sz="half" idx="10"/>
          </p:nvPr>
        </p:nvSpPr>
        <p:spPr/>
        <p:txBody>
          <a:bodyPr/>
          <a:lstStyle/>
          <a:p>
            <a:r>
              <a:rPr lang="en-US"/>
              <a:t>10/25/2019</a:t>
            </a:r>
          </a:p>
        </p:txBody>
      </p:sp>
      <p:sp>
        <p:nvSpPr>
          <p:cNvPr id="5" name="Footer Placeholder 4">
            <a:extLst>
              <a:ext uri="{FF2B5EF4-FFF2-40B4-BE49-F238E27FC236}">
                <a16:creationId xmlns:a16="http://schemas.microsoft.com/office/drawing/2014/main" id="{4EFE20E7-7065-4B8D-B885-FC1A33927893}"/>
              </a:ext>
            </a:extLst>
          </p:cNvPr>
          <p:cNvSpPr>
            <a:spLocks noGrp="1"/>
          </p:cNvSpPr>
          <p:nvPr>
            <p:ph type="ftr" sz="quarter" idx="11"/>
          </p:nvPr>
        </p:nvSpPr>
        <p:spPr/>
        <p:txBody>
          <a:bodyPr/>
          <a:lstStyle/>
          <a:p>
            <a:r>
              <a:rPr lang="en-US"/>
              <a:t>FYP: Evaluation 4</a:t>
            </a:r>
          </a:p>
        </p:txBody>
      </p:sp>
      <p:sp>
        <p:nvSpPr>
          <p:cNvPr id="6" name="Slide Number Placeholder 5">
            <a:extLst>
              <a:ext uri="{FF2B5EF4-FFF2-40B4-BE49-F238E27FC236}">
                <a16:creationId xmlns:a16="http://schemas.microsoft.com/office/drawing/2014/main" id="{0E48DB27-84E9-48FC-B0F2-6F5EA31596F8}"/>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274878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68CAA-73CA-402F-8395-39D368A49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76661F-2C0C-4761-A79D-6E64319C55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D0752-4D8F-44DF-9712-4DC596F87F0E}"/>
              </a:ext>
            </a:extLst>
          </p:cNvPr>
          <p:cNvSpPr>
            <a:spLocks noGrp="1"/>
          </p:cNvSpPr>
          <p:nvPr>
            <p:ph type="dt" sz="half" idx="10"/>
          </p:nvPr>
        </p:nvSpPr>
        <p:spPr/>
        <p:txBody>
          <a:bodyPr/>
          <a:lstStyle/>
          <a:p>
            <a:r>
              <a:rPr lang="en-US"/>
              <a:t>10/25/2019</a:t>
            </a:r>
          </a:p>
        </p:txBody>
      </p:sp>
      <p:sp>
        <p:nvSpPr>
          <p:cNvPr id="5" name="Footer Placeholder 4">
            <a:extLst>
              <a:ext uri="{FF2B5EF4-FFF2-40B4-BE49-F238E27FC236}">
                <a16:creationId xmlns:a16="http://schemas.microsoft.com/office/drawing/2014/main" id="{7DC071BC-C285-4FEB-BF90-A2580B11DB3E}"/>
              </a:ext>
            </a:extLst>
          </p:cNvPr>
          <p:cNvSpPr>
            <a:spLocks noGrp="1"/>
          </p:cNvSpPr>
          <p:nvPr>
            <p:ph type="ftr" sz="quarter" idx="11"/>
          </p:nvPr>
        </p:nvSpPr>
        <p:spPr/>
        <p:txBody>
          <a:bodyPr/>
          <a:lstStyle/>
          <a:p>
            <a:r>
              <a:rPr lang="en-US"/>
              <a:t>FYP: Evaluation 4</a:t>
            </a:r>
          </a:p>
        </p:txBody>
      </p:sp>
      <p:sp>
        <p:nvSpPr>
          <p:cNvPr id="6" name="Slide Number Placeholder 5">
            <a:extLst>
              <a:ext uri="{FF2B5EF4-FFF2-40B4-BE49-F238E27FC236}">
                <a16:creationId xmlns:a16="http://schemas.microsoft.com/office/drawing/2014/main" id="{C14CC280-F9D0-44A9-B10B-CB0425E8A106}"/>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93592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DD46-3D81-41EA-8DA7-4EF69B904E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B68360-CB07-4187-BAE9-263E51A40A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C51FB2-87BA-42C8-BA9D-D77C2DE2B498}"/>
              </a:ext>
            </a:extLst>
          </p:cNvPr>
          <p:cNvSpPr>
            <a:spLocks noGrp="1"/>
          </p:cNvSpPr>
          <p:nvPr>
            <p:ph type="dt" sz="half" idx="10"/>
          </p:nvPr>
        </p:nvSpPr>
        <p:spPr/>
        <p:txBody>
          <a:bodyPr/>
          <a:lstStyle/>
          <a:p>
            <a:r>
              <a:rPr lang="en-US"/>
              <a:t>10/25/2019</a:t>
            </a:r>
          </a:p>
        </p:txBody>
      </p:sp>
      <p:sp>
        <p:nvSpPr>
          <p:cNvPr id="5" name="Footer Placeholder 4">
            <a:extLst>
              <a:ext uri="{FF2B5EF4-FFF2-40B4-BE49-F238E27FC236}">
                <a16:creationId xmlns:a16="http://schemas.microsoft.com/office/drawing/2014/main" id="{4B70D36F-5806-40CC-AFB0-37C28B01B6B4}"/>
              </a:ext>
            </a:extLst>
          </p:cNvPr>
          <p:cNvSpPr>
            <a:spLocks noGrp="1"/>
          </p:cNvSpPr>
          <p:nvPr>
            <p:ph type="ftr" sz="quarter" idx="11"/>
          </p:nvPr>
        </p:nvSpPr>
        <p:spPr/>
        <p:txBody>
          <a:bodyPr/>
          <a:lstStyle/>
          <a:p>
            <a:r>
              <a:rPr lang="en-US"/>
              <a:t>FYP: Evaluation 4</a:t>
            </a:r>
          </a:p>
        </p:txBody>
      </p:sp>
      <p:sp>
        <p:nvSpPr>
          <p:cNvPr id="6" name="Slide Number Placeholder 5">
            <a:extLst>
              <a:ext uri="{FF2B5EF4-FFF2-40B4-BE49-F238E27FC236}">
                <a16:creationId xmlns:a16="http://schemas.microsoft.com/office/drawing/2014/main" id="{9EF8E070-F6CC-439D-B94C-203293169CE1}"/>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67076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BEEA6-90D4-46F0-BD96-6BE394E274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90C030-0791-499C-AE67-34AAFC0658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93828-113B-4DE7-AEBD-D7A2DD151A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59F5F5-28F3-4BA1-B9B0-8552E23EA636}"/>
              </a:ext>
            </a:extLst>
          </p:cNvPr>
          <p:cNvSpPr>
            <a:spLocks noGrp="1"/>
          </p:cNvSpPr>
          <p:nvPr>
            <p:ph type="dt" sz="half" idx="10"/>
          </p:nvPr>
        </p:nvSpPr>
        <p:spPr/>
        <p:txBody>
          <a:bodyPr/>
          <a:lstStyle/>
          <a:p>
            <a:r>
              <a:rPr lang="en-US"/>
              <a:t>10/25/2019</a:t>
            </a:r>
          </a:p>
        </p:txBody>
      </p:sp>
      <p:sp>
        <p:nvSpPr>
          <p:cNvPr id="6" name="Footer Placeholder 5">
            <a:extLst>
              <a:ext uri="{FF2B5EF4-FFF2-40B4-BE49-F238E27FC236}">
                <a16:creationId xmlns:a16="http://schemas.microsoft.com/office/drawing/2014/main" id="{0E50F591-DAC7-4D8A-876B-88C467D301B6}"/>
              </a:ext>
            </a:extLst>
          </p:cNvPr>
          <p:cNvSpPr>
            <a:spLocks noGrp="1"/>
          </p:cNvSpPr>
          <p:nvPr>
            <p:ph type="ftr" sz="quarter" idx="11"/>
          </p:nvPr>
        </p:nvSpPr>
        <p:spPr/>
        <p:txBody>
          <a:bodyPr/>
          <a:lstStyle/>
          <a:p>
            <a:r>
              <a:rPr lang="en-US"/>
              <a:t>FYP: Evaluation 4</a:t>
            </a:r>
          </a:p>
        </p:txBody>
      </p:sp>
      <p:sp>
        <p:nvSpPr>
          <p:cNvPr id="7" name="Slide Number Placeholder 6">
            <a:extLst>
              <a:ext uri="{FF2B5EF4-FFF2-40B4-BE49-F238E27FC236}">
                <a16:creationId xmlns:a16="http://schemas.microsoft.com/office/drawing/2014/main" id="{3B33C88F-0BD5-4D44-9946-628A2AAF88D6}"/>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323593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2F7D-289A-4B49-9335-7708313471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4AE2FD-B362-4B5E-86F0-B984CCCA7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BC7C1-A794-4EF1-996D-6E333B5FF1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A8266-D8A3-4D72-B8AB-308FAD3152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E007A9-49C2-40A2-BEA9-25C2980271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A3FA6C-491B-4281-95A6-6E951F2A0C04}"/>
              </a:ext>
            </a:extLst>
          </p:cNvPr>
          <p:cNvSpPr>
            <a:spLocks noGrp="1"/>
          </p:cNvSpPr>
          <p:nvPr>
            <p:ph type="dt" sz="half" idx="10"/>
          </p:nvPr>
        </p:nvSpPr>
        <p:spPr/>
        <p:txBody>
          <a:bodyPr/>
          <a:lstStyle/>
          <a:p>
            <a:r>
              <a:rPr lang="en-US"/>
              <a:t>10/25/2019</a:t>
            </a:r>
          </a:p>
        </p:txBody>
      </p:sp>
      <p:sp>
        <p:nvSpPr>
          <p:cNvPr id="8" name="Footer Placeholder 7">
            <a:extLst>
              <a:ext uri="{FF2B5EF4-FFF2-40B4-BE49-F238E27FC236}">
                <a16:creationId xmlns:a16="http://schemas.microsoft.com/office/drawing/2014/main" id="{BD4CD3E3-D19C-4659-A100-895E5ED7BDD6}"/>
              </a:ext>
            </a:extLst>
          </p:cNvPr>
          <p:cNvSpPr>
            <a:spLocks noGrp="1"/>
          </p:cNvSpPr>
          <p:nvPr>
            <p:ph type="ftr" sz="quarter" idx="11"/>
          </p:nvPr>
        </p:nvSpPr>
        <p:spPr/>
        <p:txBody>
          <a:bodyPr/>
          <a:lstStyle/>
          <a:p>
            <a:r>
              <a:rPr lang="en-US"/>
              <a:t>FYP: Evaluation 4</a:t>
            </a:r>
          </a:p>
        </p:txBody>
      </p:sp>
      <p:sp>
        <p:nvSpPr>
          <p:cNvPr id="9" name="Slide Number Placeholder 8">
            <a:extLst>
              <a:ext uri="{FF2B5EF4-FFF2-40B4-BE49-F238E27FC236}">
                <a16:creationId xmlns:a16="http://schemas.microsoft.com/office/drawing/2014/main" id="{182AAD5E-65D9-46A0-A592-D09A4CDC067A}"/>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161413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AF62-4E69-4201-B62A-CE8D20C5FE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258E1B-A3AA-4F3D-AD40-63D03D735C84}"/>
              </a:ext>
            </a:extLst>
          </p:cNvPr>
          <p:cNvSpPr>
            <a:spLocks noGrp="1"/>
          </p:cNvSpPr>
          <p:nvPr>
            <p:ph type="dt" sz="half" idx="10"/>
          </p:nvPr>
        </p:nvSpPr>
        <p:spPr/>
        <p:txBody>
          <a:bodyPr/>
          <a:lstStyle/>
          <a:p>
            <a:r>
              <a:rPr lang="en-US"/>
              <a:t>10/25/2019</a:t>
            </a:r>
          </a:p>
        </p:txBody>
      </p:sp>
      <p:sp>
        <p:nvSpPr>
          <p:cNvPr id="4" name="Footer Placeholder 3">
            <a:extLst>
              <a:ext uri="{FF2B5EF4-FFF2-40B4-BE49-F238E27FC236}">
                <a16:creationId xmlns:a16="http://schemas.microsoft.com/office/drawing/2014/main" id="{04B76647-9EF1-4690-BC29-E87CF1E6720E}"/>
              </a:ext>
            </a:extLst>
          </p:cNvPr>
          <p:cNvSpPr>
            <a:spLocks noGrp="1"/>
          </p:cNvSpPr>
          <p:nvPr>
            <p:ph type="ftr" sz="quarter" idx="11"/>
          </p:nvPr>
        </p:nvSpPr>
        <p:spPr/>
        <p:txBody>
          <a:bodyPr/>
          <a:lstStyle/>
          <a:p>
            <a:r>
              <a:rPr lang="en-US"/>
              <a:t>FYP: Evaluation 4</a:t>
            </a:r>
          </a:p>
        </p:txBody>
      </p:sp>
      <p:sp>
        <p:nvSpPr>
          <p:cNvPr id="5" name="Slide Number Placeholder 4">
            <a:extLst>
              <a:ext uri="{FF2B5EF4-FFF2-40B4-BE49-F238E27FC236}">
                <a16:creationId xmlns:a16="http://schemas.microsoft.com/office/drawing/2014/main" id="{3D57D8A9-AF7C-4295-BC2C-499F860BC3D2}"/>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4202479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E389C3-097E-4BB7-AA71-78E2D208AD94}"/>
              </a:ext>
            </a:extLst>
          </p:cNvPr>
          <p:cNvSpPr>
            <a:spLocks noGrp="1"/>
          </p:cNvSpPr>
          <p:nvPr>
            <p:ph type="dt" sz="half" idx="10"/>
          </p:nvPr>
        </p:nvSpPr>
        <p:spPr/>
        <p:txBody>
          <a:bodyPr/>
          <a:lstStyle/>
          <a:p>
            <a:r>
              <a:rPr lang="en-US"/>
              <a:t>10/25/2019</a:t>
            </a:r>
          </a:p>
        </p:txBody>
      </p:sp>
      <p:sp>
        <p:nvSpPr>
          <p:cNvPr id="3" name="Footer Placeholder 2">
            <a:extLst>
              <a:ext uri="{FF2B5EF4-FFF2-40B4-BE49-F238E27FC236}">
                <a16:creationId xmlns:a16="http://schemas.microsoft.com/office/drawing/2014/main" id="{13D812C0-AE3E-4215-A608-FB5A295E585C}"/>
              </a:ext>
            </a:extLst>
          </p:cNvPr>
          <p:cNvSpPr>
            <a:spLocks noGrp="1"/>
          </p:cNvSpPr>
          <p:nvPr>
            <p:ph type="ftr" sz="quarter" idx="11"/>
          </p:nvPr>
        </p:nvSpPr>
        <p:spPr/>
        <p:txBody>
          <a:bodyPr/>
          <a:lstStyle/>
          <a:p>
            <a:r>
              <a:rPr lang="en-US"/>
              <a:t>FYP: Evaluation 4</a:t>
            </a:r>
          </a:p>
        </p:txBody>
      </p:sp>
      <p:sp>
        <p:nvSpPr>
          <p:cNvPr id="4" name="Slide Number Placeholder 3">
            <a:extLst>
              <a:ext uri="{FF2B5EF4-FFF2-40B4-BE49-F238E27FC236}">
                <a16:creationId xmlns:a16="http://schemas.microsoft.com/office/drawing/2014/main" id="{8ECC1915-9FD7-4F62-85AF-D0203BC69724}"/>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3508469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09C2-8A27-4D6A-90CE-9917DE6024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6CA19A-B37C-4B27-8392-9E70A7C11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BD838C-B313-4D75-B870-56878B171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27000-4038-4E2B-8126-64F407AB6E32}"/>
              </a:ext>
            </a:extLst>
          </p:cNvPr>
          <p:cNvSpPr>
            <a:spLocks noGrp="1"/>
          </p:cNvSpPr>
          <p:nvPr>
            <p:ph type="dt" sz="half" idx="10"/>
          </p:nvPr>
        </p:nvSpPr>
        <p:spPr/>
        <p:txBody>
          <a:bodyPr/>
          <a:lstStyle/>
          <a:p>
            <a:r>
              <a:rPr lang="en-US"/>
              <a:t>10/25/2019</a:t>
            </a:r>
          </a:p>
        </p:txBody>
      </p:sp>
      <p:sp>
        <p:nvSpPr>
          <p:cNvPr id="6" name="Footer Placeholder 5">
            <a:extLst>
              <a:ext uri="{FF2B5EF4-FFF2-40B4-BE49-F238E27FC236}">
                <a16:creationId xmlns:a16="http://schemas.microsoft.com/office/drawing/2014/main" id="{FC325B26-191A-43EE-862C-F4C5DF372D09}"/>
              </a:ext>
            </a:extLst>
          </p:cNvPr>
          <p:cNvSpPr>
            <a:spLocks noGrp="1"/>
          </p:cNvSpPr>
          <p:nvPr>
            <p:ph type="ftr" sz="quarter" idx="11"/>
          </p:nvPr>
        </p:nvSpPr>
        <p:spPr/>
        <p:txBody>
          <a:bodyPr/>
          <a:lstStyle/>
          <a:p>
            <a:r>
              <a:rPr lang="en-US"/>
              <a:t>FYP: Evaluation 4</a:t>
            </a:r>
          </a:p>
        </p:txBody>
      </p:sp>
      <p:sp>
        <p:nvSpPr>
          <p:cNvPr id="7" name="Slide Number Placeholder 6">
            <a:extLst>
              <a:ext uri="{FF2B5EF4-FFF2-40B4-BE49-F238E27FC236}">
                <a16:creationId xmlns:a16="http://schemas.microsoft.com/office/drawing/2014/main" id="{27DD3AC4-8587-4E3B-A72D-85EB8EA88184}"/>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181164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DD62-E111-4310-8514-9EE524DE51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E178CC-034F-4AB4-8542-47AC2AACA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695A9B-3918-48A0-9C2F-CE9EFC22E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D44B6-9212-4315-A104-05649CA4FE90}"/>
              </a:ext>
            </a:extLst>
          </p:cNvPr>
          <p:cNvSpPr>
            <a:spLocks noGrp="1"/>
          </p:cNvSpPr>
          <p:nvPr>
            <p:ph type="dt" sz="half" idx="10"/>
          </p:nvPr>
        </p:nvSpPr>
        <p:spPr/>
        <p:txBody>
          <a:bodyPr/>
          <a:lstStyle/>
          <a:p>
            <a:r>
              <a:rPr lang="en-US"/>
              <a:t>10/25/2019</a:t>
            </a:r>
          </a:p>
        </p:txBody>
      </p:sp>
      <p:sp>
        <p:nvSpPr>
          <p:cNvPr id="6" name="Footer Placeholder 5">
            <a:extLst>
              <a:ext uri="{FF2B5EF4-FFF2-40B4-BE49-F238E27FC236}">
                <a16:creationId xmlns:a16="http://schemas.microsoft.com/office/drawing/2014/main" id="{D7439545-6C30-4912-8A7A-2F6D5286CC19}"/>
              </a:ext>
            </a:extLst>
          </p:cNvPr>
          <p:cNvSpPr>
            <a:spLocks noGrp="1"/>
          </p:cNvSpPr>
          <p:nvPr>
            <p:ph type="ftr" sz="quarter" idx="11"/>
          </p:nvPr>
        </p:nvSpPr>
        <p:spPr/>
        <p:txBody>
          <a:bodyPr/>
          <a:lstStyle/>
          <a:p>
            <a:r>
              <a:rPr lang="en-US"/>
              <a:t>FYP: Evaluation 4</a:t>
            </a:r>
          </a:p>
        </p:txBody>
      </p:sp>
      <p:sp>
        <p:nvSpPr>
          <p:cNvPr id="7" name="Slide Number Placeholder 6">
            <a:extLst>
              <a:ext uri="{FF2B5EF4-FFF2-40B4-BE49-F238E27FC236}">
                <a16:creationId xmlns:a16="http://schemas.microsoft.com/office/drawing/2014/main" id="{A91F497B-6674-4E2F-B263-85376FAF21A7}"/>
              </a:ext>
            </a:extLst>
          </p:cNvPr>
          <p:cNvSpPr>
            <a:spLocks noGrp="1"/>
          </p:cNvSpPr>
          <p:nvPr>
            <p:ph type="sldNum" sz="quarter" idx="12"/>
          </p:nvPr>
        </p:nvSpPr>
        <p:spPr/>
        <p:txBody>
          <a:bodyPr/>
          <a:lstStyle/>
          <a:p>
            <a:fld id="{0849B812-8468-45BA-B8D7-31C4B6211ACB}" type="slidenum">
              <a:rPr lang="en-US" smtClean="0"/>
              <a:t>‹#›</a:t>
            </a:fld>
            <a:endParaRPr lang="en-US"/>
          </a:p>
        </p:txBody>
      </p:sp>
    </p:spTree>
    <p:extLst>
      <p:ext uri="{BB962C8B-B14F-4D97-AF65-F5344CB8AC3E}">
        <p14:creationId xmlns:p14="http://schemas.microsoft.com/office/powerpoint/2010/main" val="3627316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7535E1-1886-4BE5-BD60-342D18CA1D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A974E7-E1EF-4A7D-AFD7-00D5F41C5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D0C26-5541-4AD7-A713-95646D1201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10/25/2019</a:t>
            </a:r>
          </a:p>
        </p:txBody>
      </p:sp>
      <p:sp>
        <p:nvSpPr>
          <p:cNvPr id="5" name="Footer Placeholder 4">
            <a:extLst>
              <a:ext uri="{FF2B5EF4-FFF2-40B4-BE49-F238E27FC236}">
                <a16:creationId xmlns:a16="http://schemas.microsoft.com/office/drawing/2014/main" id="{576FF120-FB8A-4340-B918-26770841D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FYP: Evaluation 4</a:t>
            </a:r>
          </a:p>
        </p:txBody>
      </p:sp>
      <p:sp>
        <p:nvSpPr>
          <p:cNvPr id="6" name="Slide Number Placeholder 5">
            <a:extLst>
              <a:ext uri="{FF2B5EF4-FFF2-40B4-BE49-F238E27FC236}">
                <a16:creationId xmlns:a16="http://schemas.microsoft.com/office/drawing/2014/main" id="{69E482AA-EE84-4E81-A97C-5728ADFD92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9B812-8468-45BA-B8D7-31C4B6211ACB}" type="slidenum">
              <a:rPr lang="en-US" smtClean="0"/>
              <a:t>‹#›</a:t>
            </a:fld>
            <a:endParaRPr lang="en-US"/>
          </a:p>
        </p:txBody>
      </p:sp>
    </p:spTree>
    <p:extLst>
      <p:ext uri="{BB962C8B-B14F-4D97-AF65-F5344CB8AC3E}">
        <p14:creationId xmlns:p14="http://schemas.microsoft.com/office/powerpoint/2010/main" val="419717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 TargetMode="External"/><Relationship Id="rId2" Type="http://schemas.openxmlformats.org/officeDocument/2006/relationships/hyperlink" Target="https://jwt.io/" TargetMode="External"/><Relationship Id="rId1" Type="http://schemas.openxmlformats.org/officeDocument/2006/relationships/slideLayout" Target="../slideLayouts/slideLayout1.xml"/><Relationship Id="rId5" Type="http://schemas.openxmlformats.org/officeDocument/2006/relationships/hyperlink" Target="https://alligator.io/react/axios-react/" TargetMode="External"/><Relationship Id="rId4" Type="http://schemas.openxmlformats.org/officeDocument/2006/relationships/hyperlink" Target="https://www.npmjs.com/produc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2542950" y="2438400"/>
            <a:ext cx="5932970" cy="1128821"/>
          </a:xfrm>
        </p:spPr>
        <p:txBody>
          <a:bodyPr>
            <a:normAutofit fontScale="90000"/>
          </a:bodyPr>
          <a:lstStyle/>
          <a:p>
            <a:r>
              <a:rPr lang="en-US" sz="2900" dirty="0"/>
              <a:t>Muhammad Osama</a:t>
            </a:r>
            <a:r>
              <a:rPr lang="en-US" sz="2600" dirty="0"/>
              <a:t>  FA16-BSE-088</a:t>
            </a:r>
            <a:br>
              <a:rPr lang="en-US" sz="2600" dirty="0"/>
            </a:br>
            <a:r>
              <a:rPr lang="en-US" sz="2600" dirty="0"/>
              <a:t>Rana Waqar Tufail          FA16-BSE-117</a:t>
            </a:r>
            <a:br>
              <a:rPr lang="en-US" sz="2600" dirty="0"/>
            </a:br>
            <a:r>
              <a:rPr lang="en-US" sz="2600" dirty="0"/>
              <a:t>Haris Mehmood              FA16-BSE-154</a:t>
            </a:r>
          </a:p>
        </p:txBody>
      </p:sp>
      <p:sp>
        <p:nvSpPr>
          <p:cNvPr id="3" name="Title 1">
            <a:extLst>
              <a:ext uri="{FF2B5EF4-FFF2-40B4-BE49-F238E27FC236}">
                <a16:creationId xmlns:a16="http://schemas.microsoft.com/office/drawing/2014/main" id="{D7DDDDD7-14C3-482B-92AE-07A800D31395}"/>
              </a:ext>
            </a:extLst>
          </p:cNvPr>
          <p:cNvSpPr txBox="1">
            <a:spLocks/>
          </p:cNvSpPr>
          <p:nvPr/>
        </p:nvSpPr>
        <p:spPr>
          <a:xfrm>
            <a:off x="1726017" y="1394660"/>
            <a:ext cx="7566837" cy="8529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solidFill>
                  <a:srgbClr val="0000CC"/>
                </a:solidFill>
              </a:rPr>
              <a:t>Comfort Zone</a:t>
            </a:r>
            <a:endParaRPr lang="en-US" sz="5400" dirty="0"/>
          </a:p>
        </p:txBody>
      </p:sp>
      <p:sp>
        <p:nvSpPr>
          <p:cNvPr id="4" name="Subtitle 7">
            <a:extLst>
              <a:ext uri="{FF2B5EF4-FFF2-40B4-BE49-F238E27FC236}">
                <a16:creationId xmlns:a16="http://schemas.microsoft.com/office/drawing/2014/main" id="{B2588FE5-8CBB-4043-A0C6-4DEB98670070}"/>
              </a:ext>
            </a:extLst>
          </p:cNvPr>
          <p:cNvSpPr>
            <a:spLocks noGrp="1"/>
          </p:cNvSpPr>
          <p:nvPr>
            <p:ph type="subTitle" idx="1"/>
          </p:nvPr>
        </p:nvSpPr>
        <p:spPr>
          <a:xfrm>
            <a:off x="2813465" y="4047132"/>
            <a:ext cx="5932970" cy="769685"/>
          </a:xfrm>
        </p:spPr>
        <p:txBody>
          <a:bodyPr>
            <a:noAutofit/>
          </a:bodyPr>
          <a:lstStyle/>
          <a:p>
            <a:pPr marL="511175" indent="-279400" algn="l"/>
            <a:r>
              <a:rPr lang="en-US" dirty="0">
                <a:solidFill>
                  <a:srgbClr val="002060"/>
                </a:solidFill>
              </a:rPr>
              <a:t>Supervisor Name:        </a:t>
            </a:r>
            <a:r>
              <a:rPr lang="en-US" dirty="0"/>
              <a:t>Mr. Muzaffar Iqbal</a:t>
            </a:r>
            <a:endParaRPr lang="en-US" dirty="0">
              <a:solidFill>
                <a:srgbClr val="002060"/>
              </a:solidFill>
            </a:endParaRPr>
          </a:p>
        </p:txBody>
      </p:sp>
      <p:sp>
        <p:nvSpPr>
          <p:cNvPr id="6" name="Subtitle 7">
            <a:extLst>
              <a:ext uri="{FF2B5EF4-FFF2-40B4-BE49-F238E27FC236}">
                <a16:creationId xmlns:a16="http://schemas.microsoft.com/office/drawing/2014/main" id="{150D985A-17E0-4F39-9BF6-FF1EA220EC01}"/>
              </a:ext>
            </a:extLst>
          </p:cNvPr>
          <p:cNvSpPr txBox="1">
            <a:spLocks/>
          </p:cNvSpPr>
          <p:nvPr/>
        </p:nvSpPr>
        <p:spPr>
          <a:xfrm>
            <a:off x="3501655" y="5662906"/>
            <a:ext cx="7067107" cy="85295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1175" indent="-279400"/>
            <a:r>
              <a:rPr lang="en-US" dirty="0">
                <a:solidFill>
                  <a:srgbClr val="7030A0"/>
                </a:solidFill>
              </a:rPr>
              <a:t>Department of Computer Science,        </a:t>
            </a:r>
          </a:p>
          <a:p>
            <a:pPr marL="511175" indent="-279400"/>
            <a:r>
              <a:rPr lang="en-US" dirty="0">
                <a:solidFill>
                  <a:srgbClr val="7030A0"/>
                </a:solidFill>
              </a:rPr>
              <a:t>COMSATS University Islamabad.</a:t>
            </a:r>
            <a:endParaRPr lang="en-US" sz="2000" dirty="0">
              <a:solidFill>
                <a:srgbClr val="7030A0"/>
              </a:solidFill>
            </a:endParaRPr>
          </a:p>
        </p:txBody>
      </p:sp>
    </p:spTree>
    <p:extLst>
      <p:ext uri="{BB962C8B-B14F-4D97-AF65-F5344CB8AC3E}">
        <p14:creationId xmlns:p14="http://schemas.microsoft.com/office/powerpoint/2010/main" val="264842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Conclusion</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457200" indent="-457200" algn="l">
              <a:buFont typeface="+mj-lt"/>
              <a:buAutoNum type="arabicPeriod"/>
            </a:pPr>
            <a:r>
              <a:rPr lang="en-US" dirty="0"/>
              <a:t>After 70 % we implement last 3 modules and some of our suggestion some functionality we will add if  manage our time .</a:t>
            </a:r>
          </a:p>
          <a:p>
            <a:pPr marL="457200" indent="-457200" algn="l">
              <a:buFont typeface="+mj-lt"/>
              <a:buAutoNum type="arabicPeriod"/>
            </a:pPr>
            <a:r>
              <a:rPr lang="en-US" dirty="0"/>
              <a:t>After complete  our system with testing  then deploy our system of comfort zone hosting  and domain.</a:t>
            </a:r>
          </a:p>
          <a:p>
            <a:pPr marL="457200" indent="-457200" algn="l">
              <a:buFont typeface="+mj-lt"/>
              <a:buAutoNum type="arabicPeriod"/>
            </a:pPr>
            <a:r>
              <a:rPr lang="en-US" dirty="0"/>
              <a:t>If  any thing in your mind pleas feel free to ask inshallah we will try our best to complete  any suggestion or things to  be needed.</a:t>
            </a:r>
          </a:p>
          <a:p>
            <a:pPr marL="457200" indent="-457200" algn="l">
              <a:buFont typeface="+mj-lt"/>
              <a:buAutoNum type="arabicPeriod"/>
            </a:pPr>
            <a:endParaRPr lang="en-US" dirty="0"/>
          </a:p>
        </p:txBody>
      </p:sp>
    </p:spTree>
    <p:extLst>
      <p:ext uri="{BB962C8B-B14F-4D97-AF65-F5344CB8AC3E}">
        <p14:creationId xmlns:p14="http://schemas.microsoft.com/office/powerpoint/2010/main" val="73271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References</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lstStyle/>
          <a:p>
            <a:pPr marL="457200" indent="-457200" algn="l">
              <a:buFont typeface="+mj-lt"/>
              <a:buAutoNum type="arabicPeriod"/>
            </a:pPr>
            <a:r>
              <a:rPr lang="en-US" dirty="0">
                <a:hlinkClick r:id="rId2"/>
              </a:rPr>
              <a:t>https://jwt.io/</a:t>
            </a:r>
            <a:endParaRPr lang="en-US" dirty="0"/>
          </a:p>
          <a:p>
            <a:pPr marL="457200" indent="-457200" algn="l">
              <a:buFont typeface="+mj-lt"/>
              <a:buAutoNum type="arabicPeriod"/>
            </a:pPr>
            <a:r>
              <a:rPr lang="en-US" dirty="0">
                <a:hlinkClick r:id="rId3"/>
              </a:rPr>
              <a:t>https://developer.mozilla.org/en-US/</a:t>
            </a:r>
            <a:endParaRPr lang="en-US" dirty="0"/>
          </a:p>
          <a:p>
            <a:pPr marL="457200" indent="-457200" algn="l">
              <a:buFont typeface="+mj-lt"/>
              <a:buAutoNum type="arabicPeriod"/>
            </a:pPr>
            <a:r>
              <a:rPr lang="en-US" dirty="0">
                <a:hlinkClick r:id="rId4"/>
              </a:rPr>
              <a:t>https://www.npmjs.com/products</a:t>
            </a:r>
            <a:endParaRPr lang="en-US" dirty="0"/>
          </a:p>
          <a:p>
            <a:pPr marL="457200" indent="-457200" algn="l">
              <a:buFont typeface="+mj-lt"/>
              <a:buAutoNum type="arabicPeriod"/>
            </a:pPr>
            <a:r>
              <a:rPr lang="en-US" dirty="0">
                <a:hlinkClick r:id="rId5"/>
              </a:rPr>
              <a:t>https://alligator.io/react/axios-react/</a:t>
            </a:r>
            <a:endParaRPr lang="en-US" dirty="0"/>
          </a:p>
          <a:p>
            <a:pPr marL="457200" indent="-457200" algn="l">
              <a:buFont typeface="+mj-lt"/>
              <a:buAutoNum type="arabicPeriod"/>
            </a:pPr>
            <a:r>
              <a:rPr lang="en-US" dirty="0"/>
              <a:t>Different tutorials and communication  and collaboration. </a:t>
            </a:r>
          </a:p>
        </p:txBody>
      </p:sp>
    </p:spTree>
    <p:extLst>
      <p:ext uri="{BB962C8B-B14F-4D97-AF65-F5344CB8AC3E}">
        <p14:creationId xmlns:p14="http://schemas.microsoft.com/office/powerpoint/2010/main" val="23694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rmAutofit/>
          </a:bodyPr>
          <a:lstStyle/>
          <a:p>
            <a:r>
              <a:rPr lang="en-GB" sz="5400" b="1" dirty="0">
                <a:solidFill>
                  <a:schemeClr val="bg1"/>
                </a:solidFill>
                <a:latin typeface="+mn-lt"/>
              </a:rPr>
              <a:t>Topics</a:t>
            </a:r>
            <a:endParaRPr lang="en-US" sz="5400" b="1" dirty="0">
              <a:solidFill>
                <a:schemeClr val="bg1"/>
              </a:solidFill>
              <a:latin typeface="+mn-lt"/>
            </a:endParaRP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7960242" cy="5007935"/>
          </a:xfrm>
        </p:spPr>
        <p:txBody>
          <a:bodyPr>
            <a:normAutofit/>
          </a:bodyPr>
          <a:lstStyle/>
          <a:p>
            <a:pPr marL="342900" indent="-342900" algn="l">
              <a:lnSpc>
                <a:spcPct val="120000"/>
              </a:lnSpc>
              <a:buFont typeface="Arial" panose="020B0604020202020204" pitchFamily="34" charset="0"/>
              <a:buChar char="•"/>
            </a:pPr>
            <a:r>
              <a:rPr lang="en-GB" b="1" dirty="0"/>
              <a:t>Introduction</a:t>
            </a:r>
          </a:p>
          <a:p>
            <a:pPr marL="342900" indent="-342900" algn="l">
              <a:lnSpc>
                <a:spcPct val="120000"/>
              </a:lnSpc>
              <a:buFont typeface="Arial" panose="020B0604020202020204" pitchFamily="34" charset="0"/>
              <a:buChar char="•"/>
            </a:pPr>
            <a:r>
              <a:rPr lang="en-GB" b="1" dirty="0"/>
              <a:t>Modules</a:t>
            </a:r>
          </a:p>
          <a:p>
            <a:pPr marL="342900" indent="-342900" algn="l">
              <a:lnSpc>
                <a:spcPct val="120000"/>
              </a:lnSpc>
              <a:buFont typeface="Arial" panose="020B0604020202020204" pitchFamily="34" charset="0"/>
              <a:buChar char="•"/>
            </a:pPr>
            <a:r>
              <a:rPr lang="en-GB" b="1" dirty="0"/>
              <a:t>Current Status</a:t>
            </a:r>
          </a:p>
          <a:p>
            <a:pPr marL="342900" indent="-342900" algn="l">
              <a:lnSpc>
                <a:spcPct val="120000"/>
              </a:lnSpc>
              <a:buFont typeface="Arial" panose="020B0604020202020204" pitchFamily="34" charset="0"/>
              <a:buChar char="•"/>
            </a:pPr>
            <a:r>
              <a:rPr lang="en-GB" b="1" dirty="0"/>
              <a:t>Conclusion</a:t>
            </a:r>
          </a:p>
          <a:p>
            <a:pPr marL="342900" indent="-342900" algn="l">
              <a:lnSpc>
                <a:spcPct val="170000"/>
              </a:lnSpc>
              <a:buFont typeface="Arial" panose="020B0604020202020204" pitchFamily="34" charset="0"/>
              <a:buChar char="•"/>
            </a:pPr>
            <a:endParaRPr lang="en-GB" dirty="0"/>
          </a:p>
        </p:txBody>
      </p:sp>
    </p:spTree>
    <p:extLst>
      <p:ext uri="{BB962C8B-B14F-4D97-AF65-F5344CB8AC3E}">
        <p14:creationId xmlns:p14="http://schemas.microsoft.com/office/powerpoint/2010/main" val="402088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Introduction</a:t>
            </a:r>
            <a:endParaRPr lang="en-US" sz="4400" b="1" dirty="0">
              <a:solidFill>
                <a:schemeClr val="accent4">
                  <a:lumMod val="60000"/>
                  <a:lumOff val="40000"/>
                </a:schemeClr>
              </a:solidFill>
              <a:latin typeface="+mn-lt"/>
            </a:endParaRP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lnSpcReduction="10000"/>
          </a:bodyPr>
          <a:lstStyle/>
          <a:p>
            <a:pPr algn="l"/>
            <a:r>
              <a:rPr lang="en-US" dirty="0"/>
              <a:t>In this digital world many affairs of airport housing society operates manually. The members of society receive their bills at their door steps manually. Many times the bill lost from their garages. This procedure of delivering bill is risky required manpower and money. Keeping in mind the current security situation the members are unable to contact the concern security officials, if they face any security hazard. The garbage spreads on the open area cause smells and pollutes the atmosphere. So there is no defining procedure of complaining the authority to dispose this garbage. The members also face the problem of how to contact and monitor the garbage truck which collects the garbage. The society faces shortage of budget for the development of new tube wells so they need fundraising from the members. The manual system of fundraising is not trustworthy. The manual tender and its auction system involve the allotment of tender to favorite contractor and it involves corruption, which should be sorted out.</a:t>
            </a:r>
          </a:p>
          <a:p>
            <a:pPr algn="l"/>
            <a:endParaRPr lang="en-US" dirty="0"/>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131574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Introduction</a:t>
            </a:r>
            <a:endParaRPr lang="en-US" sz="4400" b="1" dirty="0">
              <a:solidFill>
                <a:schemeClr val="accent4">
                  <a:lumMod val="60000"/>
                  <a:lumOff val="40000"/>
                </a:schemeClr>
              </a:solidFill>
              <a:latin typeface="+mn-lt"/>
            </a:endParaRP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7407964" y="4068417"/>
            <a:ext cx="3260035" cy="2109098"/>
          </a:xfrm>
        </p:spPr>
        <p:txBody>
          <a:bodyPr>
            <a:normAutofit/>
          </a:bodyPr>
          <a:lstStyle/>
          <a:p>
            <a:pPr algn="l"/>
            <a:endParaRPr lang="en-US" dirty="0"/>
          </a:p>
          <a:p>
            <a:pPr algn="l"/>
            <a:endParaRPr lang="en-US" dirty="0"/>
          </a:p>
          <a:p>
            <a:pPr algn="l"/>
            <a:endParaRPr lang="en-US" dirty="0"/>
          </a:p>
          <a:p>
            <a:pPr algn="l"/>
            <a:endParaRPr lang="en-US" dirty="0"/>
          </a:p>
          <a:p>
            <a:pPr algn="l"/>
            <a:endParaRPr lang="en-US" dirty="0"/>
          </a:p>
        </p:txBody>
      </p:sp>
      <p:pic>
        <p:nvPicPr>
          <p:cNvPr id="1028" name="Picture 4">
            <a:extLst>
              <a:ext uri="{FF2B5EF4-FFF2-40B4-BE49-F238E27FC236}">
                <a16:creationId xmlns:a16="http://schemas.microsoft.com/office/drawing/2014/main" id="{E9FFC46C-CD6B-4819-B350-382DD26FC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348" y="1804105"/>
            <a:ext cx="5251652" cy="43734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E09597D-1D89-474F-9FB3-857C92570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2326" y="1804105"/>
            <a:ext cx="5433083" cy="4572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823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Introduction</a:t>
            </a:r>
            <a:endParaRPr lang="en-US" sz="4400" b="1" dirty="0">
              <a:solidFill>
                <a:schemeClr val="accent4">
                  <a:lumMod val="60000"/>
                  <a:lumOff val="40000"/>
                </a:schemeClr>
              </a:solidFill>
              <a:latin typeface="+mn-lt"/>
            </a:endParaRP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7407964" y="4068417"/>
            <a:ext cx="3260035" cy="2109098"/>
          </a:xfrm>
        </p:spPr>
        <p:txBody>
          <a:bodyPr>
            <a:normAutofit/>
          </a:bodyPr>
          <a:lstStyle/>
          <a:p>
            <a:pPr algn="l"/>
            <a:endParaRPr lang="en-US" dirty="0"/>
          </a:p>
          <a:p>
            <a:pPr algn="l"/>
            <a:endParaRPr lang="en-US" dirty="0"/>
          </a:p>
          <a:p>
            <a:pPr algn="l"/>
            <a:endParaRPr lang="en-US" dirty="0"/>
          </a:p>
          <a:p>
            <a:pPr algn="l"/>
            <a:endParaRPr lang="en-US" dirty="0"/>
          </a:p>
          <a:p>
            <a:pPr algn="l"/>
            <a:endParaRPr lang="en-US" dirty="0"/>
          </a:p>
        </p:txBody>
      </p:sp>
      <p:pic>
        <p:nvPicPr>
          <p:cNvPr id="2052" name="Picture 4">
            <a:extLst>
              <a:ext uri="{FF2B5EF4-FFF2-40B4-BE49-F238E27FC236}">
                <a16:creationId xmlns:a16="http://schemas.microsoft.com/office/drawing/2014/main" id="{E9A0E92C-9D25-4831-A4FB-BE39AD7CD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6" y="1914935"/>
            <a:ext cx="6096000" cy="43798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B287267-F816-4F58-B4F4-A41860123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2326" y="1914935"/>
            <a:ext cx="5883348" cy="473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92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Introduction</a:t>
            </a:r>
            <a:endParaRPr lang="en-US" sz="4400" b="1" dirty="0">
              <a:solidFill>
                <a:schemeClr val="accent4">
                  <a:lumMod val="60000"/>
                  <a:lumOff val="40000"/>
                </a:schemeClr>
              </a:solidFill>
              <a:latin typeface="+mn-lt"/>
            </a:endParaRP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7407964" y="4068417"/>
            <a:ext cx="3260035" cy="2109098"/>
          </a:xfrm>
        </p:spPr>
        <p:txBody>
          <a:bodyPr>
            <a:normAutofit/>
          </a:bodyPr>
          <a:lstStyle/>
          <a:p>
            <a:pPr algn="l"/>
            <a:endParaRPr lang="en-US" dirty="0"/>
          </a:p>
          <a:p>
            <a:pPr algn="l"/>
            <a:endParaRPr lang="en-US" dirty="0"/>
          </a:p>
          <a:p>
            <a:pPr algn="l"/>
            <a:endParaRPr lang="en-US" dirty="0"/>
          </a:p>
          <a:p>
            <a:pPr algn="l"/>
            <a:endParaRPr lang="en-US" dirty="0"/>
          </a:p>
          <a:p>
            <a:pPr algn="l"/>
            <a:endParaRPr lang="en-US" dirty="0"/>
          </a:p>
        </p:txBody>
      </p:sp>
      <p:pic>
        <p:nvPicPr>
          <p:cNvPr id="3074" name="Picture 2">
            <a:extLst>
              <a:ext uri="{FF2B5EF4-FFF2-40B4-BE49-F238E27FC236}">
                <a16:creationId xmlns:a16="http://schemas.microsoft.com/office/drawing/2014/main" id="{E6045543-592F-4E5A-BD89-5DD883D85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636" y="1736034"/>
            <a:ext cx="3059968" cy="444147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F475E7F-625D-40E5-A2D9-996F8F8E31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0975" y="1736034"/>
            <a:ext cx="3248025" cy="444147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B7269D6-C9AC-4501-B8A5-8C96D481EC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8371" y="1736034"/>
            <a:ext cx="3248025" cy="444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39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Modules</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959704"/>
          </a:xfrm>
        </p:spPr>
        <p:txBody>
          <a:bodyPr>
            <a:normAutofit fontScale="55000" lnSpcReduction="20000"/>
          </a:bodyPr>
          <a:lstStyle/>
          <a:p>
            <a:pPr algn="l"/>
            <a:r>
              <a:rPr lang="en-US" sz="2900" dirty="0"/>
              <a:t>Module 1: Billing</a:t>
            </a:r>
          </a:p>
          <a:p>
            <a:pPr marL="914400" lvl="1" indent="-457200" algn="l">
              <a:buFont typeface="Arial" panose="020B0604020202020204" pitchFamily="34" charset="0"/>
              <a:buChar char="•"/>
            </a:pPr>
            <a:r>
              <a:rPr lang="en-US" sz="2900" dirty="0"/>
              <a:t>In the Billing section the admin will able to create a bill for the members by adding the fields like water, street lights, sanitary bill etc. and the members will able to get the bill and see his previous record of the bill.</a:t>
            </a:r>
          </a:p>
          <a:p>
            <a:pPr algn="l"/>
            <a:r>
              <a:rPr lang="en-US" sz="2900" dirty="0"/>
              <a:t>Module 2:Tracking</a:t>
            </a:r>
          </a:p>
          <a:p>
            <a:pPr marL="914400" lvl="1" indent="-457200" algn="l">
              <a:buFont typeface="Arial" panose="020B0604020202020204" pitchFamily="34" charset="0"/>
              <a:buChar char="•"/>
            </a:pPr>
            <a:r>
              <a:rPr lang="en-US" sz="2900" dirty="0"/>
              <a:t>The members will able to track the garbage track at the time of it collecting garbage from different street so the members will able to submit their house trash to the truck easily.</a:t>
            </a:r>
          </a:p>
          <a:p>
            <a:pPr algn="l"/>
            <a:r>
              <a:rPr lang="en-US" sz="2900" dirty="0"/>
              <a:t>Module 3:Compliant</a:t>
            </a:r>
          </a:p>
          <a:p>
            <a:pPr marL="914400" lvl="1" indent="-457200" algn="l">
              <a:buFont typeface="Arial" panose="020B0604020202020204" pitchFamily="34" charset="0"/>
              <a:buChar char="•"/>
            </a:pPr>
            <a:r>
              <a:rPr lang="en-US" sz="2900" dirty="0"/>
              <a:t>In the complaint section the members will able to upload the image of the garbage which they found on the open area or the image of the damage street light, then they send the image with the description (what is the location) or any other few lines explaining the complaint.</a:t>
            </a:r>
          </a:p>
          <a:p>
            <a:pPr algn="l"/>
            <a:r>
              <a:rPr lang="en-US" sz="2900" dirty="0"/>
              <a:t>Module 4:Facility corner</a:t>
            </a:r>
          </a:p>
          <a:p>
            <a:pPr marL="914400" lvl="1" indent="-457200" algn="l">
              <a:buFont typeface="Arial" panose="020B0604020202020204" pitchFamily="34" charset="0"/>
              <a:buChar char="•"/>
            </a:pPr>
            <a:r>
              <a:rPr lang="en-US" sz="2900" dirty="0"/>
              <a:t>The workers can able to create their profile by mentioning their skills like the electricians, plumbers so the members can get their services by contacting them when required.</a:t>
            </a:r>
          </a:p>
          <a:p>
            <a:pPr algn="l"/>
            <a:r>
              <a:rPr lang="en-US" sz="2900" dirty="0"/>
              <a:t>Module 5:Advertisement corner</a:t>
            </a:r>
          </a:p>
          <a:p>
            <a:pPr marL="914400" lvl="1" indent="-457200" algn="l">
              <a:buFont typeface="Arial" panose="020B0604020202020204" pitchFamily="34" charset="0"/>
              <a:buChar char="•"/>
            </a:pPr>
            <a:r>
              <a:rPr lang="en-US" sz="2900" dirty="0"/>
              <a:t>In this section the member can able to advertise their products which they want to sell or if they want to grow their business they will post the ad, for example if someone wants to sell his furniture he can post the ad of the furniture or if some has to open a new shop in civic center he will advertise his shop in the advertisement corner.</a:t>
            </a:r>
          </a:p>
          <a:p>
            <a:pPr lvl="1" algn="l"/>
            <a:endParaRPr lang="en-US" dirty="0"/>
          </a:p>
        </p:txBody>
      </p:sp>
    </p:spTree>
    <p:extLst>
      <p:ext uri="{BB962C8B-B14F-4D97-AF65-F5344CB8AC3E}">
        <p14:creationId xmlns:p14="http://schemas.microsoft.com/office/powerpoint/2010/main" val="145847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Modules</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959704"/>
          </a:xfrm>
        </p:spPr>
        <p:txBody>
          <a:bodyPr>
            <a:normAutofit/>
          </a:bodyPr>
          <a:lstStyle/>
          <a:p>
            <a:pPr algn="l"/>
            <a:r>
              <a:rPr lang="en-US" sz="1700" dirty="0"/>
              <a:t>Module 6: Security</a:t>
            </a:r>
          </a:p>
          <a:p>
            <a:pPr marL="914400" lvl="1" indent="-457200" algn="l">
              <a:buFont typeface="Arial" panose="020B0604020202020204" pitchFamily="34" charset="0"/>
              <a:buChar char="•"/>
            </a:pPr>
            <a:r>
              <a:rPr lang="en-US" sz="1700" dirty="0"/>
              <a:t>This module includes the security staff profile management, the attendance of the staff and this feature enables the members to generate security alert, when they face any security risk while their stay in the society. When the alert generated a message or phone call will ring on the nearest security staff mobile no.</a:t>
            </a:r>
          </a:p>
          <a:p>
            <a:pPr algn="l"/>
            <a:r>
              <a:rPr lang="en-US" sz="1700" dirty="0"/>
              <a:t>Module 7: Tender and Auction</a:t>
            </a:r>
          </a:p>
          <a:p>
            <a:pPr marL="914400" lvl="1" indent="-457200" algn="l">
              <a:buFont typeface="Arial" panose="020B0604020202020204" pitchFamily="34" charset="0"/>
              <a:buChar char="•"/>
            </a:pPr>
            <a:r>
              <a:rPr lang="en-US" sz="1700" dirty="0"/>
              <a:t>The admin can place the tender through tender management features, then the interested candidate can apply for the tender and the bidding for the tender can take place online. The buyer have specific time period to bid online after which the auction closes. Then the highest bid will awarded tender.</a:t>
            </a:r>
          </a:p>
          <a:p>
            <a:pPr algn="l"/>
            <a:r>
              <a:rPr lang="en-US" sz="1700" dirty="0"/>
              <a:t>Module 8: Chat forum</a:t>
            </a:r>
          </a:p>
          <a:p>
            <a:pPr marL="914400" lvl="1" indent="-457200" algn="l">
              <a:buFont typeface="Arial" panose="020B0604020202020204" pitchFamily="34" charset="0"/>
              <a:buChar char="•"/>
            </a:pPr>
            <a:r>
              <a:rPr lang="en-US" sz="1700" dirty="0"/>
              <a:t>The members will able to post the issue for the discussion. The other members in the forum will able to give feedback on the post in the form of comment.</a:t>
            </a:r>
          </a:p>
          <a:p>
            <a:pPr algn="l"/>
            <a:r>
              <a:rPr lang="en-US" sz="1700" dirty="0"/>
              <a:t>Module 9: Fund Raising</a:t>
            </a:r>
          </a:p>
          <a:p>
            <a:pPr marL="914400" lvl="1" indent="-457200" algn="l">
              <a:buFont typeface="Arial" panose="020B0604020202020204" pitchFamily="34" charset="0"/>
              <a:buChar char="•"/>
            </a:pPr>
            <a:r>
              <a:rPr lang="en-US" sz="1700" dirty="0"/>
              <a:t>In the fund raising, the member will able to pay online using integrated payment systems and he will be able to monitor his/her funds.</a:t>
            </a:r>
          </a:p>
          <a:p>
            <a:pPr lvl="1" algn="l"/>
            <a:endParaRPr lang="en-US" dirty="0"/>
          </a:p>
        </p:txBody>
      </p:sp>
    </p:spTree>
    <p:extLst>
      <p:ext uri="{BB962C8B-B14F-4D97-AF65-F5344CB8AC3E}">
        <p14:creationId xmlns:p14="http://schemas.microsoft.com/office/powerpoint/2010/main" val="204834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5CA-4058-4059-B501-0A61F7A382A3}"/>
              </a:ext>
            </a:extLst>
          </p:cNvPr>
          <p:cNvSpPr>
            <a:spLocks noGrp="1"/>
          </p:cNvSpPr>
          <p:nvPr>
            <p:ph type="ctrTitle"/>
          </p:nvPr>
        </p:nvSpPr>
        <p:spPr>
          <a:xfrm>
            <a:off x="1630326" y="197331"/>
            <a:ext cx="9144000" cy="1121105"/>
          </a:xfrm>
        </p:spPr>
        <p:txBody>
          <a:bodyPr>
            <a:noAutofit/>
          </a:bodyPr>
          <a:lstStyle/>
          <a:p>
            <a:r>
              <a:rPr lang="en-US" sz="4400" b="1" dirty="0">
                <a:solidFill>
                  <a:schemeClr val="bg1"/>
                </a:solidFill>
                <a:latin typeface="+mn-lt"/>
              </a:rPr>
              <a:t>Current Status</a:t>
            </a:r>
          </a:p>
        </p:txBody>
      </p:sp>
      <p:sp>
        <p:nvSpPr>
          <p:cNvPr id="3" name="Subtitle 2">
            <a:extLst>
              <a:ext uri="{FF2B5EF4-FFF2-40B4-BE49-F238E27FC236}">
                <a16:creationId xmlns:a16="http://schemas.microsoft.com/office/drawing/2014/main" id="{F27B5F6E-5073-4521-8DA4-8D1C48D79461}"/>
              </a:ext>
            </a:extLst>
          </p:cNvPr>
          <p:cNvSpPr>
            <a:spLocks noGrp="1"/>
          </p:cNvSpPr>
          <p:nvPr>
            <p:ph type="subTitle" idx="1"/>
          </p:nvPr>
        </p:nvSpPr>
        <p:spPr>
          <a:xfrm>
            <a:off x="1524000" y="1573618"/>
            <a:ext cx="9144000" cy="4603897"/>
          </a:xfrm>
        </p:spPr>
        <p:txBody>
          <a:bodyPr>
            <a:normAutofit/>
          </a:bodyPr>
          <a:lstStyle/>
          <a:p>
            <a:pPr marL="457200" indent="-457200" algn="l">
              <a:buFont typeface="Arial" panose="020B0604020202020204" pitchFamily="34" charset="0"/>
              <a:buChar char="•"/>
            </a:pPr>
            <a:r>
              <a:rPr lang="en-US" dirty="0"/>
              <a:t>We implement  total 6 modules in 70 %  implementation out of 9 modules most of the functionality our system was complete.</a:t>
            </a:r>
          </a:p>
          <a:p>
            <a:pPr marL="457200" indent="-457200" algn="l">
              <a:buFont typeface="Arial" panose="020B0604020202020204" pitchFamily="34" charset="0"/>
              <a:buChar char="•"/>
            </a:pPr>
            <a:r>
              <a:rPr lang="en-US" dirty="0"/>
              <a:t>The frontend  and backend was completely  setup and  flow of data or action perform frontend call  our  API’s   and date  update in our mongo database.</a:t>
            </a:r>
          </a:p>
          <a:p>
            <a:pPr marL="457200" indent="-457200" algn="l">
              <a:buFont typeface="Arial" panose="020B0604020202020204" pitchFamily="34" charset="0"/>
              <a:buChar char="•"/>
            </a:pPr>
            <a:r>
              <a:rPr lang="en-US" dirty="0"/>
              <a:t>Now you will more understand to use or review our system.</a:t>
            </a:r>
          </a:p>
          <a:p>
            <a:pPr algn="l"/>
            <a:endParaRPr lang="en-US" dirty="0"/>
          </a:p>
          <a:p>
            <a:pPr algn="l"/>
            <a:endParaRPr lang="en-US" dirty="0"/>
          </a:p>
          <a:p>
            <a:pPr marL="45720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1126804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839</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Muhammad Osama  FA16-BSE-088 Rana Waqar Tufail          FA16-BSE-117 Haris Mehmood              FA16-BSE-154</vt:lpstr>
      <vt:lpstr>Topics</vt:lpstr>
      <vt:lpstr>Introduction</vt:lpstr>
      <vt:lpstr>Introduction</vt:lpstr>
      <vt:lpstr>Introduction</vt:lpstr>
      <vt:lpstr>Introduction</vt:lpstr>
      <vt:lpstr>Modules</vt:lpstr>
      <vt:lpstr>Modules</vt:lpstr>
      <vt:lpstr>Current Status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Speaker: Dr. Saif Ur Rehman Khan</dc:title>
  <dc:creator>saif_ur_Rehman Khan</dc:creator>
  <cp:lastModifiedBy>Cyber World</cp:lastModifiedBy>
  <cp:revision>40</cp:revision>
  <dcterms:created xsi:type="dcterms:W3CDTF">2019-10-25T03:46:57Z</dcterms:created>
  <dcterms:modified xsi:type="dcterms:W3CDTF">2020-03-04T22:06:07Z</dcterms:modified>
</cp:coreProperties>
</file>