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A3A4C-9139-4D92-85CD-DD161E1F5E97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FC161-62CF-40D0-800A-C016916AF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2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FC161-62CF-40D0-800A-C016916AF3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0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FC161-62CF-40D0-800A-C016916AF3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9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FC161-62CF-40D0-800A-C016916AF3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FC161-62CF-40D0-800A-C016916AF3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0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1F32-5839-4AA6-B450-4484BCEE5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797CD5-4C67-438D-A98C-E8C61BB9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48B9F-CA66-4F53-B39A-5E9C0F7D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72122-2231-46A6-B5A4-A39471E3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05953-2327-48A8-866F-256F0816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3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EAFE-2E4B-4E36-B4CE-5681052E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BAC03-0295-46EC-882C-F1EF211A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63F38-21FA-4EB6-8B66-EA6C4B07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9FFE6-1101-4995-B293-B89BB463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E2800-41AB-40A4-A131-21D78B22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BAA1A-7C9F-4F8B-AEBB-A51068B91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FB37A-98E9-4C33-98DA-3030E90D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C91F0-0932-49ED-8040-E210FDB8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0DD75-16B4-43EC-B3D3-838C1350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FD9A2-4BA1-4898-B084-B94FAB99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3D1E8-DC63-4E2E-95B6-70660846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96811-15AE-4143-A60A-4638C79F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BE863-334F-4E3D-B11C-B561A03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236EA-9E42-43CE-BCC9-7F6BFB2A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339E2-C662-4C72-8BAF-59A7CB74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3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80505-DA3B-442D-98F3-A0864BC3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0FE71-31C8-4F44-B176-D5E47B81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4784F-923F-4CC5-A969-0DB5712E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99001-51CA-42EF-859A-FC21493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BB179-8106-44BC-BE64-9AD3D84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54E5-FBE5-40D2-A04B-C35C8B4D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21F24-6723-4E40-B10B-FDE7E94DB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6E5F7-C253-4E49-AA64-61B02CF91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87BF4-00FE-4327-B683-DC9AC4B5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0E73B-8C78-4EE7-816D-0E123BA2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BE0A11-1A32-4150-A3E8-29793F1A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51475-CDB7-430D-8F8E-E7EE4D04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9F3BE-39A9-49A5-BB94-2F295ECA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C1AB0-25DC-4775-8C9C-1AB931C4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3158FA-EB17-4617-9CCC-5B540F0A0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95394-438D-4F9F-BC76-3C2674F9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C6C7-224C-483E-87A2-6FD6C5E9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02991D-2264-4666-9B53-B2F462A1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E705F-53F8-42B5-8C47-7803FAB9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5978B-6B5D-4BC1-98E7-ADA1F73D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6E7A16-D0DE-4755-AE2F-BDD4F5FE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D9E58-0256-4D11-890B-525CBEF6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D15AA-F4C1-4DE5-B19F-F0E80F3B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E0D1F-D196-4C33-85CF-6B944C28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34797-870A-46D5-92A2-96AC83D7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A323C-4504-4E36-93D4-55B7DE11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D4407-BE70-4F48-985A-DB067A77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9923-A12D-48A8-9324-E1A1C842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77F44-6878-445C-A8A7-90F466E44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A7D10-ADF4-4AE0-90F4-F77BA3A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CBB9B-133A-4F59-B72C-EAEBF9A8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19FDA-5987-4F4B-87A7-C0377DD9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9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7E72F-4B0A-4B13-9A80-9DB8753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748D8-C8CA-4066-BE88-58F789D71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4409C-7279-44B1-B6B9-F993504E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ACB2D-9BD7-489C-8E9F-96AA0DDF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05216-94D5-4C99-A284-6083005E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088C3-C51B-43B3-8873-C8CA413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ECE4AB-D08E-4B87-AC27-B49FCB7D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66E49-1267-4C2D-A92F-416D2944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FAF82-29B6-4B44-AA05-ED7B5B359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63B2-BC56-4C06-8B89-37F4F6E050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95FD-C6BB-4266-8615-3F59910D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0E1C5-F906-4E6A-96C5-BEEE970CE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49F9-3D81-44A6-B6EA-695010CB4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96D6F7-C3C8-44EA-A8B4-76374C093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46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C3EF8-1968-4586-94CC-0E1DB1935370}"/>
              </a:ext>
            </a:extLst>
          </p:cNvPr>
          <p:cNvSpPr txBox="1"/>
          <p:nvPr/>
        </p:nvSpPr>
        <p:spPr>
          <a:xfrm>
            <a:off x="0" y="5344358"/>
            <a:ext cx="1115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r>
              <a:rPr lang="ko-KR" altLang="en-US" dirty="0"/>
              <a:t>와 </a:t>
            </a:r>
            <a:r>
              <a:rPr lang="en-US" altLang="ko-KR" dirty="0"/>
              <a:t>Console</a:t>
            </a:r>
            <a:r>
              <a:rPr lang="ko-KR" altLang="en-US" dirty="0"/>
              <a:t>의 다른 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Console</a:t>
            </a:r>
            <a:r>
              <a:rPr lang="ko-KR" altLang="en-US" dirty="0"/>
              <a:t>은 명령어를 입력하면 곧바로 실행됨</a:t>
            </a:r>
            <a:endParaRPr lang="en-US" altLang="ko-KR" dirty="0"/>
          </a:p>
          <a:p>
            <a:r>
              <a:rPr lang="en-US" altLang="ko-KR" dirty="0"/>
              <a:t>Source</a:t>
            </a:r>
            <a:r>
              <a:rPr lang="ko-KR" altLang="en-US" dirty="0"/>
              <a:t>는 이러한 명령어를 모은 뒤 실행하는 방식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6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C3EF8-1968-4586-94CC-0E1DB1935370}"/>
              </a:ext>
            </a:extLst>
          </p:cNvPr>
          <p:cNvSpPr txBox="1"/>
          <p:nvPr/>
        </p:nvSpPr>
        <p:spPr>
          <a:xfrm>
            <a:off x="0" y="5344358"/>
            <a:ext cx="1115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시 유의사항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콘솔창에 값을 입력하면 오른쪽 </a:t>
            </a:r>
            <a:r>
              <a:rPr lang="en-US" altLang="ko-KR" dirty="0"/>
              <a:t>Environment </a:t>
            </a:r>
            <a:r>
              <a:rPr lang="ko-KR" altLang="en-US" dirty="0"/>
              <a:t>창에 할당된 값을 확인가능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FD88A0-55A8-43CC-91F7-9816C75F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49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6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C3EF8-1968-4586-94CC-0E1DB1935370}"/>
              </a:ext>
            </a:extLst>
          </p:cNvPr>
          <p:cNvSpPr txBox="1"/>
          <p:nvPr/>
        </p:nvSpPr>
        <p:spPr>
          <a:xfrm>
            <a:off x="0" y="5344358"/>
            <a:ext cx="1115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값은 콘솔창을 </a:t>
            </a:r>
            <a:r>
              <a:rPr lang="en-US" altLang="ko-KR" dirty="0"/>
              <a:t>Clear (</a:t>
            </a:r>
            <a:r>
              <a:rPr lang="ko-KR" altLang="en-US" dirty="0"/>
              <a:t>단축키</a:t>
            </a:r>
            <a:r>
              <a:rPr lang="en-US" altLang="ko-KR" dirty="0"/>
              <a:t>: Ctrl + L) </a:t>
            </a:r>
            <a:r>
              <a:rPr lang="ko-KR" altLang="en-US" dirty="0"/>
              <a:t>해도 그대로 유지됨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여기에 할당된 변수의 값은 다른 실습 예제와 겹쳐 오류를 불러일으킬 수 있음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140152-8C84-4B66-80FC-D93F98DE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7"/>
            <a:ext cx="12192000" cy="51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C3EF8-1968-4586-94CC-0E1DB1935370}"/>
              </a:ext>
            </a:extLst>
          </p:cNvPr>
          <p:cNvSpPr txBox="1"/>
          <p:nvPr/>
        </p:nvSpPr>
        <p:spPr>
          <a:xfrm>
            <a:off x="0" y="5344358"/>
            <a:ext cx="1115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이는 </a:t>
            </a:r>
            <a:r>
              <a:rPr lang="en-US" altLang="ko-KR" dirty="0"/>
              <a:t>Session</a:t>
            </a:r>
            <a:r>
              <a:rPr lang="ko-KR" altLang="en-US" dirty="0"/>
              <a:t>의 </a:t>
            </a:r>
            <a:r>
              <a:rPr lang="en-US" altLang="ko-KR" dirty="0"/>
              <a:t>Clear Workspace</a:t>
            </a:r>
            <a:r>
              <a:rPr lang="ko-KR" altLang="en-US" dirty="0"/>
              <a:t>를 통해 해결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FA995-AC25-4217-8D7C-788AEF814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와이드스크린</PresentationFormat>
  <Paragraphs>15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2020-08-28T00:26:53Z</dcterms:created>
  <dcterms:modified xsi:type="dcterms:W3CDTF">2020-08-28T00:30:23Z</dcterms:modified>
</cp:coreProperties>
</file>