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Fira Sans Extra Condensed"/>
      <p:regular r:id="rId14"/>
      <p:bold r:id="rId15"/>
      <p:italic r:id="rId16"/>
      <p:boldItalic r:id="rId17"/>
    </p:embeddedFont>
    <p:embeddedFont>
      <p:font typeface="Fira Sans Extra Condensed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SemiBold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FiraSansExtraCondensedSemiBold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-bold.fntdata"/><Relationship Id="rId14" Type="http://schemas.openxmlformats.org/officeDocument/2006/relationships/font" Target="fonts/FiraSansExtraCondensed-regular.fntdata"/><Relationship Id="rId17" Type="http://schemas.openxmlformats.org/officeDocument/2006/relationships/font" Target="fonts/FiraSansExtraCondensed-boldItalic.fntdata"/><Relationship Id="rId16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SemiBold-bold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8ad2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8ad2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18ad208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18ad208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218ad208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218ad208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5bbf2bf1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5bbf2bf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porte-data-analytics-club.streamlit.app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/solwinkel/Analitica_deporti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4678350" y="2540000"/>
            <a:ext cx="42726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54545"/>
                </a:solidFill>
              </a:rPr>
              <a:t>Aspectos funcionales</a:t>
            </a:r>
            <a:endParaRPr sz="2700">
              <a:solidFill>
                <a:srgbClr val="454545"/>
              </a:solidFill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77875" y="3794075"/>
            <a:ext cx="4962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Manuel Hanono, Sofía Weintraub y Sol Winkel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99" y="456775"/>
            <a:ext cx="3727650" cy="38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54000" y="427425"/>
            <a:ext cx="4521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de rendimientos físicos para profesionales</a:t>
            </a:r>
            <a:endParaRPr b="1" sz="4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 identificada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55053" y="1745627"/>
            <a:ext cx="895006" cy="1071383"/>
            <a:chOff x="686865" y="1936563"/>
            <a:chExt cx="840381" cy="1005993"/>
          </a:xfrm>
        </p:grpSpPr>
        <p:sp>
          <p:nvSpPr>
            <p:cNvPr id="62" name="Google Shape;62;p14"/>
            <p:cNvSpPr/>
            <p:nvPr/>
          </p:nvSpPr>
          <p:spPr>
            <a:xfrm>
              <a:off x="686865" y="1936563"/>
              <a:ext cx="312915" cy="420386"/>
            </a:xfrm>
            <a:custGeom>
              <a:rect b="b" l="l" r="r" t="t"/>
              <a:pathLst>
                <a:path extrusionOk="0" h="21561" w="16049">
                  <a:moveTo>
                    <a:pt x="15506" y="0"/>
                  </a:moveTo>
                  <a:cubicBezTo>
                    <a:pt x="15506" y="0"/>
                    <a:pt x="9406" y="3062"/>
                    <a:pt x="8838" y="3605"/>
                  </a:cubicBezTo>
                  <a:cubicBezTo>
                    <a:pt x="8267" y="4175"/>
                    <a:pt x="7020" y="5422"/>
                    <a:pt x="6316" y="5610"/>
                  </a:cubicBezTo>
                  <a:cubicBezTo>
                    <a:pt x="5611" y="5801"/>
                    <a:pt x="3659" y="6641"/>
                    <a:pt x="2603" y="8647"/>
                  </a:cubicBezTo>
                  <a:cubicBezTo>
                    <a:pt x="1464" y="10761"/>
                    <a:pt x="1464" y="13526"/>
                    <a:pt x="1464" y="14638"/>
                  </a:cubicBezTo>
                  <a:cubicBezTo>
                    <a:pt x="1464" y="16156"/>
                    <a:pt x="569" y="16970"/>
                    <a:pt x="1" y="18839"/>
                  </a:cubicBezTo>
                  <a:cubicBezTo>
                    <a:pt x="1" y="18839"/>
                    <a:pt x="2245" y="21560"/>
                    <a:pt x="7874" y="21560"/>
                  </a:cubicBezTo>
                  <a:cubicBezTo>
                    <a:pt x="8244" y="21560"/>
                    <a:pt x="8627" y="21549"/>
                    <a:pt x="9026" y="21524"/>
                  </a:cubicBezTo>
                  <a:cubicBezTo>
                    <a:pt x="9026" y="21524"/>
                    <a:pt x="10139" y="18434"/>
                    <a:pt x="10139" y="17566"/>
                  </a:cubicBezTo>
                  <a:cubicBezTo>
                    <a:pt x="10139" y="16699"/>
                    <a:pt x="9271" y="12658"/>
                    <a:pt x="10844" y="11140"/>
                  </a:cubicBezTo>
                  <a:cubicBezTo>
                    <a:pt x="12388" y="9622"/>
                    <a:pt x="16048" y="4175"/>
                    <a:pt x="16048" y="2386"/>
                  </a:cubicBezTo>
                  <a:cubicBezTo>
                    <a:pt x="16048" y="2386"/>
                    <a:pt x="15506" y="1356"/>
                    <a:pt x="15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214350" y="1936563"/>
              <a:ext cx="312896" cy="420386"/>
            </a:xfrm>
            <a:custGeom>
              <a:rect b="b" l="l" r="r" t="t"/>
              <a:pathLst>
                <a:path extrusionOk="0" h="21561" w="16048">
                  <a:moveTo>
                    <a:pt x="542" y="0"/>
                  </a:moveTo>
                  <a:cubicBezTo>
                    <a:pt x="542" y="1301"/>
                    <a:pt x="0" y="2386"/>
                    <a:pt x="0" y="2386"/>
                  </a:cubicBezTo>
                  <a:cubicBezTo>
                    <a:pt x="0" y="4175"/>
                    <a:pt x="3658" y="9622"/>
                    <a:pt x="5205" y="11140"/>
                  </a:cubicBezTo>
                  <a:cubicBezTo>
                    <a:pt x="6777" y="12658"/>
                    <a:pt x="5910" y="16699"/>
                    <a:pt x="5910" y="17566"/>
                  </a:cubicBezTo>
                  <a:cubicBezTo>
                    <a:pt x="5910" y="18434"/>
                    <a:pt x="7020" y="21524"/>
                    <a:pt x="7020" y="21524"/>
                  </a:cubicBezTo>
                  <a:cubicBezTo>
                    <a:pt x="7419" y="21549"/>
                    <a:pt x="7803" y="21560"/>
                    <a:pt x="8172" y="21560"/>
                  </a:cubicBezTo>
                  <a:cubicBezTo>
                    <a:pt x="13804" y="21560"/>
                    <a:pt x="16048" y="18839"/>
                    <a:pt x="16048" y="18839"/>
                  </a:cubicBezTo>
                  <a:cubicBezTo>
                    <a:pt x="15477" y="16970"/>
                    <a:pt x="14556" y="16156"/>
                    <a:pt x="14556" y="14638"/>
                  </a:cubicBezTo>
                  <a:cubicBezTo>
                    <a:pt x="14556" y="13526"/>
                    <a:pt x="14556" y="10761"/>
                    <a:pt x="13445" y="8647"/>
                  </a:cubicBezTo>
                  <a:cubicBezTo>
                    <a:pt x="12387" y="6641"/>
                    <a:pt x="10435" y="5801"/>
                    <a:pt x="9731" y="5610"/>
                  </a:cubicBezTo>
                  <a:cubicBezTo>
                    <a:pt x="9026" y="5422"/>
                    <a:pt x="7779" y="4175"/>
                    <a:pt x="7211" y="3605"/>
                  </a:cubicBezTo>
                  <a:cubicBezTo>
                    <a:pt x="6640" y="3062"/>
                    <a:pt x="542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4305" y="1983065"/>
              <a:ext cx="545462" cy="959491"/>
            </a:xfrm>
            <a:custGeom>
              <a:rect b="b" l="l" r="r" t="t"/>
              <a:pathLst>
                <a:path extrusionOk="0" h="49211" w="27976">
                  <a:moveTo>
                    <a:pt x="8486" y="1"/>
                  </a:moveTo>
                  <a:cubicBezTo>
                    <a:pt x="8486" y="1545"/>
                    <a:pt x="5368" y="3850"/>
                    <a:pt x="3011" y="7834"/>
                  </a:cubicBezTo>
                  <a:cubicBezTo>
                    <a:pt x="625" y="11846"/>
                    <a:pt x="1005" y="13472"/>
                    <a:pt x="1005" y="13472"/>
                  </a:cubicBezTo>
                  <a:cubicBezTo>
                    <a:pt x="1005" y="14151"/>
                    <a:pt x="2006" y="15832"/>
                    <a:pt x="2006" y="15832"/>
                  </a:cubicBezTo>
                  <a:cubicBezTo>
                    <a:pt x="2006" y="16808"/>
                    <a:pt x="976" y="18785"/>
                    <a:pt x="976" y="18785"/>
                  </a:cubicBezTo>
                  <a:cubicBezTo>
                    <a:pt x="1330" y="22229"/>
                    <a:pt x="2928" y="27189"/>
                    <a:pt x="2928" y="27189"/>
                  </a:cubicBezTo>
                  <a:cubicBezTo>
                    <a:pt x="2440" y="29357"/>
                    <a:pt x="2848" y="34182"/>
                    <a:pt x="2848" y="34182"/>
                  </a:cubicBezTo>
                  <a:cubicBezTo>
                    <a:pt x="2306" y="34725"/>
                    <a:pt x="1464" y="38873"/>
                    <a:pt x="1464" y="40309"/>
                  </a:cubicBezTo>
                  <a:cubicBezTo>
                    <a:pt x="1464" y="41747"/>
                    <a:pt x="1" y="45216"/>
                    <a:pt x="1" y="45216"/>
                  </a:cubicBezTo>
                  <a:cubicBezTo>
                    <a:pt x="2173" y="48920"/>
                    <a:pt x="10631" y="49210"/>
                    <a:pt x="13226" y="49210"/>
                  </a:cubicBezTo>
                  <a:cubicBezTo>
                    <a:pt x="13708" y="49210"/>
                    <a:pt x="13988" y="49200"/>
                    <a:pt x="13988" y="49200"/>
                  </a:cubicBezTo>
                  <a:cubicBezTo>
                    <a:pt x="13988" y="49200"/>
                    <a:pt x="14268" y="49210"/>
                    <a:pt x="14750" y="49210"/>
                  </a:cubicBezTo>
                  <a:cubicBezTo>
                    <a:pt x="17346" y="49210"/>
                    <a:pt x="25805" y="48920"/>
                    <a:pt x="27976" y="45216"/>
                  </a:cubicBezTo>
                  <a:cubicBezTo>
                    <a:pt x="27976" y="45216"/>
                    <a:pt x="26512" y="41747"/>
                    <a:pt x="26512" y="40309"/>
                  </a:cubicBezTo>
                  <a:cubicBezTo>
                    <a:pt x="26512" y="38873"/>
                    <a:pt x="25673" y="34725"/>
                    <a:pt x="25130" y="34182"/>
                  </a:cubicBezTo>
                  <a:cubicBezTo>
                    <a:pt x="25130" y="34182"/>
                    <a:pt x="25536" y="29357"/>
                    <a:pt x="25048" y="27189"/>
                  </a:cubicBezTo>
                  <a:cubicBezTo>
                    <a:pt x="25048" y="27189"/>
                    <a:pt x="26648" y="22229"/>
                    <a:pt x="27000" y="18785"/>
                  </a:cubicBezTo>
                  <a:cubicBezTo>
                    <a:pt x="27000" y="18785"/>
                    <a:pt x="25970" y="16808"/>
                    <a:pt x="25970" y="15832"/>
                  </a:cubicBezTo>
                  <a:cubicBezTo>
                    <a:pt x="25970" y="15832"/>
                    <a:pt x="26974" y="14151"/>
                    <a:pt x="26974" y="13472"/>
                  </a:cubicBezTo>
                  <a:cubicBezTo>
                    <a:pt x="26974" y="13472"/>
                    <a:pt x="27353" y="11846"/>
                    <a:pt x="24994" y="7834"/>
                  </a:cubicBezTo>
                  <a:cubicBezTo>
                    <a:pt x="22608" y="3850"/>
                    <a:pt x="19492" y="1545"/>
                    <a:pt x="19492" y="1"/>
                  </a:cubicBezTo>
                  <a:cubicBezTo>
                    <a:pt x="19492" y="1"/>
                    <a:pt x="17811" y="3984"/>
                    <a:pt x="13988" y="3984"/>
                  </a:cubicBezTo>
                  <a:cubicBezTo>
                    <a:pt x="10167" y="3984"/>
                    <a:pt x="8486" y="1"/>
                    <a:pt x="8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72269" y="1936563"/>
              <a:ext cx="267974" cy="140596"/>
            </a:xfrm>
            <a:custGeom>
              <a:rect b="b" l="l" r="r" t="t"/>
              <a:pathLst>
                <a:path extrusionOk="0" h="7211" w="13744">
                  <a:moveTo>
                    <a:pt x="868" y="0"/>
                  </a:moveTo>
                  <a:cubicBezTo>
                    <a:pt x="868" y="0"/>
                    <a:pt x="515" y="163"/>
                    <a:pt x="1" y="434"/>
                  </a:cubicBezTo>
                  <a:cubicBezTo>
                    <a:pt x="1" y="434"/>
                    <a:pt x="326" y="3333"/>
                    <a:pt x="2440" y="5231"/>
                  </a:cubicBezTo>
                  <a:cubicBezTo>
                    <a:pt x="4201" y="6803"/>
                    <a:pt x="5828" y="7211"/>
                    <a:pt x="6912" y="7211"/>
                  </a:cubicBezTo>
                  <a:cubicBezTo>
                    <a:pt x="7996" y="7211"/>
                    <a:pt x="10410" y="6560"/>
                    <a:pt x="12117" y="4472"/>
                  </a:cubicBezTo>
                  <a:cubicBezTo>
                    <a:pt x="13609" y="2629"/>
                    <a:pt x="13743" y="380"/>
                    <a:pt x="13743" y="380"/>
                  </a:cubicBezTo>
                  <a:cubicBezTo>
                    <a:pt x="13255" y="135"/>
                    <a:pt x="12958" y="0"/>
                    <a:pt x="12958" y="0"/>
                  </a:cubicBezTo>
                  <a:cubicBezTo>
                    <a:pt x="12958" y="1464"/>
                    <a:pt x="12416" y="2386"/>
                    <a:pt x="12416" y="2386"/>
                  </a:cubicBezTo>
                  <a:lnTo>
                    <a:pt x="12416" y="2412"/>
                  </a:lnTo>
                  <a:cubicBezTo>
                    <a:pt x="12362" y="2520"/>
                    <a:pt x="10681" y="6369"/>
                    <a:pt x="6912" y="6369"/>
                  </a:cubicBezTo>
                  <a:cubicBezTo>
                    <a:pt x="3091" y="6369"/>
                    <a:pt x="1410" y="2386"/>
                    <a:pt x="1410" y="2386"/>
                  </a:cubicBezTo>
                  <a:cubicBezTo>
                    <a:pt x="1410" y="2386"/>
                    <a:pt x="868" y="141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4305" y="2853043"/>
              <a:ext cx="545462" cy="89513"/>
            </a:xfrm>
            <a:custGeom>
              <a:rect b="b" l="l" r="r" t="t"/>
              <a:pathLst>
                <a:path extrusionOk="0" h="4591" w="27976">
                  <a:moveTo>
                    <a:pt x="27759" y="0"/>
                  </a:moveTo>
                  <a:cubicBezTo>
                    <a:pt x="27759" y="0"/>
                    <a:pt x="27000" y="3904"/>
                    <a:pt x="13988" y="3904"/>
                  </a:cubicBezTo>
                  <a:cubicBezTo>
                    <a:pt x="1438" y="3904"/>
                    <a:pt x="191" y="80"/>
                    <a:pt x="191" y="80"/>
                  </a:cubicBezTo>
                  <a:cubicBezTo>
                    <a:pt x="83" y="380"/>
                    <a:pt x="1" y="596"/>
                    <a:pt x="1" y="596"/>
                  </a:cubicBezTo>
                  <a:cubicBezTo>
                    <a:pt x="2173" y="4300"/>
                    <a:pt x="10631" y="4590"/>
                    <a:pt x="13226" y="4590"/>
                  </a:cubicBezTo>
                  <a:cubicBezTo>
                    <a:pt x="13708" y="4590"/>
                    <a:pt x="13988" y="4580"/>
                    <a:pt x="13988" y="4580"/>
                  </a:cubicBezTo>
                  <a:cubicBezTo>
                    <a:pt x="13988" y="4580"/>
                    <a:pt x="14268" y="4590"/>
                    <a:pt x="14750" y="4590"/>
                  </a:cubicBezTo>
                  <a:cubicBezTo>
                    <a:pt x="17346" y="4590"/>
                    <a:pt x="25805" y="4300"/>
                    <a:pt x="27976" y="596"/>
                  </a:cubicBezTo>
                  <a:cubicBezTo>
                    <a:pt x="27976" y="596"/>
                    <a:pt x="27895" y="351"/>
                    <a:pt x="27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/>
          <p:nvPr/>
        </p:nvSpPr>
        <p:spPr>
          <a:xfrm>
            <a:off x="844422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46161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247052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4872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649588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85135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7022847" y="2027714"/>
            <a:ext cx="1372605" cy="682568"/>
            <a:chOff x="407797" y="3854552"/>
            <a:chExt cx="1372605" cy="682568"/>
          </a:xfrm>
        </p:grpSpPr>
        <p:sp>
          <p:nvSpPr>
            <p:cNvPr id="74" name="Google Shape;74;p14"/>
            <p:cNvSpPr/>
            <p:nvPr/>
          </p:nvSpPr>
          <p:spPr>
            <a:xfrm>
              <a:off x="1081104" y="4006691"/>
              <a:ext cx="297103" cy="179825"/>
            </a:xfrm>
            <a:custGeom>
              <a:rect b="b" l="l" r="r" t="t"/>
              <a:pathLst>
                <a:path extrusionOk="0" h="9223" w="15238">
                  <a:moveTo>
                    <a:pt x="1258" y="0"/>
                  </a:moveTo>
                  <a:cubicBezTo>
                    <a:pt x="1" y="0"/>
                    <a:pt x="1575" y="3070"/>
                    <a:pt x="1575" y="3070"/>
                  </a:cubicBezTo>
                  <a:lnTo>
                    <a:pt x="12201" y="8655"/>
                  </a:lnTo>
                  <a:lnTo>
                    <a:pt x="14830" y="9223"/>
                  </a:lnTo>
                  <a:lnTo>
                    <a:pt x="15237" y="7299"/>
                  </a:lnTo>
                  <a:cubicBezTo>
                    <a:pt x="15237" y="7299"/>
                    <a:pt x="10033" y="4614"/>
                    <a:pt x="8703" y="4155"/>
                  </a:cubicBezTo>
                  <a:cubicBezTo>
                    <a:pt x="7348" y="3721"/>
                    <a:pt x="2794" y="169"/>
                    <a:pt x="1358" y="6"/>
                  </a:cubicBezTo>
                  <a:cubicBezTo>
                    <a:pt x="1323" y="2"/>
                    <a:pt x="1289" y="0"/>
                    <a:pt x="1258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07797" y="4234071"/>
              <a:ext cx="1372605" cy="303050"/>
            </a:xfrm>
            <a:custGeom>
              <a:rect b="b" l="l" r="r" t="t"/>
              <a:pathLst>
                <a:path extrusionOk="0" h="15543" w="70399">
                  <a:moveTo>
                    <a:pt x="68013" y="0"/>
                  </a:moveTo>
                  <a:lnTo>
                    <a:pt x="66007" y="6047"/>
                  </a:lnTo>
                  <a:lnTo>
                    <a:pt x="20629" y="9434"/>
                  </a:lnTo>
                  <a:lnTo>
                    <a:pt x="1111" y="7565"/>
                  </a:lnTo>
                  <a:cubicBezTo>
                    <a:pt x="1111" y="7565"/>
                    <a:pt x="352" y="7781"/>
                    <a:pt x="163" y="9217"/>
                  </a:cubicBezTo>
                  <a:cubicBezTo>
                    <a:pt x="1" y="10655"/>
                    <a:pt x="1" y="11602"/>
                    <a:pt x="1" y="11602"/>
                  </a:cubicBezTo>
                  <a:cubicBezTo>
                    <a:pt x="1" y="11602"/>
                    <a:pt x="4125" y="13880"/>
                    <a:pt x="4946" y="13880"/>
                  </a:cubicBezTo>
                  <a:cubicBezTo>
                    <a:pt x="4951" y="13880"/>
                    <a:pt x="4956" y="13880"/>
                    <a:pt x="4960" y="13880"/>
                  </a:cubicBezTo>
                  <a:cubicBezTo>
                    <a:pt x="5774" y="13880"/>
                    <a:pt x="6804" y="13608"/>
                    <a:pt x="6804" y="13608"/>
                  </a:cubicBezTo>
                  <a:lnTo>
                    <a:pt x="7020" y="14367"/>
                  </a:lnTo>
                  <a:cubicBezTo>
                    <a:pt x="7020" y="14367"/>
                    <a:pt x="9922" y="15294"/>
                    <a:pt x="16375" y="15294"/>
                  </a:cubicBezTo>
                  <a:cubicBezTo>
                    <a:pt x="16639" y="15294"/>
                    <a:pt x="16910" y="15292"/>
                    <a:pt x="17187" y="15289"/>
                  </a:cubicBezTo>
                  <a:lnTo>
                    <a:pt x="18568" y="14016"/>
                  </a:lnTo>
                  <a:lnTo>
                    <a:pt x="20195" y="15235"/>
                  </a:lnTo>
                  <a:cubicBezTo>
                    <a:pt x="20195" y="15235"/>
                    <a:pt x="22349" y="15323"/>
                    <a:pt x="24292" y="15323"/>
                  </a:cubicBezTo>
                  <a:cubicBezTo>
                    <a:pt x="25582" y="15323"/>
                    <a:pt x="26778" y="15284"/>
                    <a:pt x="27189" y="15155"/>
                  </a:cubicBezTo>
                  <a:cubicBezTo>
                    <a:pt x="27653" y="15012"/>
                    <a:pt x="28238" y="14947"/>
                    <a:pt x="28902" y="14947"/>
                  </a:cubicBezTo>
                  <a:cubicBezTo>
                    <a:pt x="29749" y="14947"/>
                    <a:pt x="30725" y="15053"/>
                    <a:pt x="31743" y="15235"/>
                  </a:cubicBezTo>
                  <a:cubicBezTo>
                    <a:pt x="33285" y="15515"/>
                    <a:pt x="36479" y="15535"/>
                    <a:pt x="37956" y="15535"/>
                  </a:cubicBezTo>
                  <a:cubicBezTo>
                    <a:pt x="38193" y="15535"/>
                    <a:pt x="38385" y="15534"/>
                    <a:pt x="38520" y="15534"/>
                  </a:cubicBezTo>
                  <a:cubicBezTo>
                    <a:pt x="39469" y="15506"/>
                    <a:pt x="40038" y="14910"/>
                    <a:pt x="40038" y="14910"/>
                  </a:cubicBezTo>
                  <a:lnTo>
                    <a:pt x="41204" y="15480"/>
                  </a:lnTo>
                  <a:cubicBezTo>
                    <a:pt x="41204" y="15480"/>
                    <a:pt x="41945" y="15542"/>
                    <a:pt x="43251" y="15542"/>
                  </a:cubicBezTo>
                  <a:cubicBezTo>
                    <a:pt x="45166" y="15542"/>
                    <a:pt x="48299" y="15408"/>
                    <a:pt x="52102" y="14747"/>
                  </a:cubicBezTo>
                  <a:lnTo>
                    <a:pt x="53212" y="13203"/>
                  </a:lnTo>
                  <a:lnTo>
                    <a:pt x="54108" y="14070"/>
                  </a:lnTo>
                  <a:cubicBezTo>
                    <a:pt x="54108" y="14070"/>
                    <a:pt x="58091" y="13745"/>
                    <a:pt x="62728" y="11006"/>
                  </a:cubicBezTo>
                  <a:lnTo>
                    <a:pt x="62700" y="10113"/>
                  </a:lnTo>
                  <a:lnTo>
                    <a:pt x="62700" y="10113"/>
                  </a:lnTo>
                  <a:lnTo>
                    <a:pt x="63487" y="10763"/>
                  </a:lnTo>
                  <a:cubicBezTo>
                    <a:pt x="63487" y="10763"/>
                    <a:pt x="65872" y="9679"/>
                    <a:pt x="66306" y="9217"/>
                  </a:cubicBezTo>
                  <a:lnTo>
                    <a:pt x="66306" y="8540"/>
                  </a:lnTo>
                  <a:lnTo>
                    <a:pt x="66766" y="8783"/>
                  </a:lnTo>
                  <a:cubicBezTo>
                    <a:pt x="66766" y="8783"/>
                    <a:pt x="68447" y="7807"/>
                    <a:pt x="69422" y="5422"/>
                  </a:cubicBezTo>
                  <a:cubicBezTo>
                    <a:pt x="70398" y="3036"/>
                    <a:pt x="68013" y="0"/>
                    <a:pt x="68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20490" y="4317071"/>
              <a:ext cx="1326083" cy="172475"/>
            </a:xfrm>
            <a:custGeom>
              <a:rect b="b" l="l" r="r" t="t"/>
              <a:pathLst>
                <a:path extrusionOk="0" h="8846" w="68013">
                  <a:moveTo>
                    <a:pt x="1273" y="0"/>
                  </a:moveTo>
                  <a:cubicBezTo>
                    <a:pt x="1273" y="0"/>
                    <a:pt x="434" y="894"/>
                    <a:pt x="217" y="2223"/>
                  </a:cubicBezTo>
                  <a:cubicBezTo>
                    <a:pt x="0" y="3550"/>
                    <a:pt x="1436" y="4175"/>
                    <a:pt x="2657" y="4609"/>
                  </a:cubicBezTo>
                  <a:cubicBezTo>
                    <a:pt x="3850" y="5014"/>
                    <a:pt x="11169" y="6370"/>
                    <a:pt x="15261" y="6669"/>
                  </a:cubicBezTo>
                  <a:cubicBezTo>
                    <a:pt x="19355" y="6994"/>
                    <a:pt x="26349" y="7319"/>
                    <a:pt x="27947" y="7671"/>
                  </a:cubicBezTo>
                  <a:cubicBezTo>
                    <a:pt x="29408" y="7963"/>
                    <a:pt x="38734" y="8846"/>
                    <a:pt x="43725" y="8846"/>
                  </a:cubicBezTo>
                  <a:cubicBezTo>
                    <a:pt x="44293" y="8846"/>
                    <a:pt x="44804" y="8834"/>
                    <a:pt x="45242" y="8809"/>
                  </a:cubicBezTo>
                  <a:cubicBezTo>
                    <a:pt x="49525" y="8538"/>
                    <a:pt x="63621" y="6452"/>
                    <a:pt x="68012" y="705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3027" y="3929637"/>
              <a:ext cx="416506" cy="216715"/>
            </a:xfrm>
            <a:custGeom>
              <a:rect b="b" l="l" r="r" t="t"/>
              <a:pathLst>
                <a:path extrusionOk="0" h="11115" w="21362">
                  <a:moveTo>
                    <a:pt x="21036" y="0"/>
                  </a:moveTo>
                  <a:cubicBezTo>
                    <a:pt x="18867" y="55"/>
                    <a:pt x="17212" y="2277"/>
                    <a:pt x="15694" y="3850"/>
                  </a:cubicBezTo>
                  <a:cubicBezTo>
                    <a:pt x="14150" y="5422"/>
                    <a:pt x="11873" y="6805"/>
                    <a:pt x="9542" y="7131"/>
                  </a:cubicBezTo>
                  <a:cubicBezTo>
                    <a:pt x="9304" y="7167"/>
                    <a:pt x="9068" y="7184"/>
                    <a:pt x="8833" y="7184"/>
                  </a:cubicBezTo>
                  <a:cubicBezTo>
                    <a:pt x="6799" y="7184"/>
                    <a:pt x="4893" y="5887"/>
                    <a:pt x="2900" y="4500"/>
                  </a:cubicBezTo>
                  <a:cubicBezTo>
                    <a:pt x="1383" y="3465"/>
                    <a:pt x="586" y="3300"/>
                    <a:pt x="233" y="3300"/>
                  </a:cubicBezTo>
                  <a:cubicBezTo>
                    <a:pt x="68" y="3300"/>
                    <a:pt x="0" y="3336"/>
                    <a:pt x="0" y="3336"/>
                  </a:cubicBezTo>
                  <a:lnTo>
                    <a:pt x="1464" y="6127"/>
                  </a:lnTo>
                  <a:lnTo>
                    <a:pt x="6940" y="10572"/>
                  </a:lnTo>
                  <a:lnTo>
                    <a:pt x="10652" y="11115"/>
                  </a:lnTo>
                  <a:lnTo>
                    <a:pt x="15777" y="8133"/>
                  </a:lnTo>
                  <a:lnTo>
                    <a:pt x="21361" y="3253"/>
                  </a:lnTo>
                  <a:lnTo>
                    <a:pt x="21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7306" y="3854552"/>
              <a:ext cx="218840" cy="205679"/>
            </a:xfrm>
            <a:custGeom>
              <a:rect b="b" l="l" r="r" t="t"/>
              <a:pathLst>
                <a:path extrusionOk="0" h="10549" w="11224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17306" y="3854552"/>
              <a:ext cx="218840" cy="205679"/>
            </a:xfrm>
            <a:custGeom>
              <a:rect b="b" l="l" r="r" t="t"/>
              <a:pathLst>
                <a:path extrusionOk="0" h="10549" w="11224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61708" y="3982046"/>
              <a:ext cx="591437" cy="191797"/>
            </a:xfrm>
            <a:custGeom>
              <a:rect b="b" l="l" r="r" t="t"/>
              <a:pathLst>
                <a:path extrusionOk="0" h="9837" w="30334">
                  <a:moveTo>
                    <a:pt x="26279" y="0"/>
                  </a:moveTo>
                  <a:cubicBezTo>
                    <a:pt x="25869" y="0"/>
                    <a:pt x="25415" y="23"/>
                    <a:pt x="24912" y="77"/>
                  </a:cubicBezTo>
                  <a:cubicBezTo>
                    <a:pt x="22392" y="348"/>
                    <a:pt x="20249" y="3033"/>
                    <a:pt x="18948" y="4360"/>
                  </a:cubicBezTo>
                  <a:cubicBezTo>
                    <a:pt x="17647" y="5716"/>
                    <a:pt x="15315" y="7993"/>
                    <a:pt x="12416" y="8021"/>
                  </a:cubicBezTo>
                  <a:cubicBezTo>
                    <a:pt x="12404" y="8021"/>
                    <a:pt x="12393" y="8021"/>
                    <a:pt x="12381" y="8021"/>
                  </a:cubicBezTo>
                  <a:cubicBezTo>
                    <a:pt x="9501" y="8021"/>
                    <a:pt x="4308" y="1323"/>
                    <a:pt x="3984" y="999"/>
                  </a:cubicBezTo>
                  <a:cubicBezTo>
                    <a:pt x="3820" y="835"/>
                    <a:pt x="3574" y="643"/>
                    <a:pt x="3178" y="643"/>
                  </a:cubicBezTo>
                  <a:cubicBezTo>
                    <a:pt x="2789" y="643"/>
                    <a:pt x="2257" y="828"/>
                    <a:pt x="1519" y="1407"/>
                  </a:cubicBezTo>
                  <a:cubicBezTo>
                    <a:pt x="1" y="2545"/>
                    <a:pt x="55" y="4714"/>
                    <a:pt x="55" y="4714"/>
                  </a:cubicBezTo>
                  <a:lnTo>
                    <a:pt x="7292" y="8969"/>
                  </a:lnTo>
                  <a:lnTo>
                    <a:pt x="15289" y="9836"/>
                  </a:lnTo>
                  <a:lnTo>
                    <a:pt x="23665" y="2734"/>
                  </a:lnTo>
                  <a:cubicBezTo>
                    <a:pt x="23665" y="2734"/>
                    <a:pt x="28490" y="1895"/>
                    <a:pt x="29169" y="1866"/>
                  </a:cubicBezTo>
                  <a:cubicBezTo>
                    <a:pt x="29845" y="1866"/>
                    <a:pt x="30333" y="782"/>
                    <a:pt x="29520" y="539"/>
                  </a:cubicBezTo>
                  <a:cubicBezTo>
                    <a:pt x="28869" y="366"/>
                    <a:pt x="27924" y="0"/>
                    <a:pt x="26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7334" y="4008407"/>
              <a:ext cx="1337762" cy="440273"/>
            </a:xfrm>
            <a:custGeom>
              <a:rect b="b" l="l" r="r" t="t"/>
              <a:pathLst>
                <a:path extrusionOk="0" h="22581" w="68612">
                  <a:moveTo>
                    <a:pt x="48252" y="7020"/>
                  </a:moveTo>
                  <a:cubicBezTo>
                    <a:pt x="48252" y="7020"/>
                    <a:pt x="48310" y="7055"/>
                    <a:pt x="48411" y="7113"/>
                  </a:cubicBezTo>
                  <a:lnTo>
                    <a:pt x="48411" y="7113"/>
                  </a:lnTo>
                  <a:cubicBezTo>
                    <a:pt x="48322" y="7054"/>
                    <a:pt x="48252" y="7020"/>
                    <a:pt x="48252" y="7020"/>
                  </a:cubicBezTo>
                  <a:close/>
                  <a:moveTo>
                    <a:pt x="28409" y="0"/>
                  </a:moveTo>
                  <a:cubicBezTo>
                    <a:pt x="28400" y="0"/>
                    <a:pt x="28392" y="0"/>
                    <a:pt x="28383" y="0"/>
                  </a:cubicBezTo>
                  <a:cubicBezTo>
                    <a:pt x="25130" y="55"/>
                    <a:pt x="24289" y="1382"/>
                    <a:pt x="23233" y="2494"/>
                  </a:cubicBezTo>
                  <a:cubicBezTo>
                    <a:pt x="22175" y="3579"/>
                    <a:pt x="18842" y="7888"/>
                    <a:pt x="14042" y="7970"/>
                  </a:cubicBezTo>
                  <a:cubicBezTo>
                    <a:pt x="14020" y="7970"/>
                    <a:pt x="13998" y="7971"/>
                    <a:pt x="13975" y="7971"/>
                  </a:cubicBezTo>
                  <a:cubicBezTo>
                    <a:pt x="9212" y="7971"/>
                    <a:pt x="6225" y="2277"/>
                    <a:pt x="3536" y="2277"/>
                  </a:cubicBezTo>
                  <a:cubicBezTo>
                    <a:pt x="3524" y="2277"/>
                    <a:pt x="3511" y="2277"/>
                    <a:pt x="3499" y="2278"/>
                  </a:cubicBezTo>
                  <a:cubicBezTo>
                    <a:pt x="1221" y="2304"/>
                    <a:pt x="1031" y="6099"/>
                    <a:pt x="517" y="8729"/>
                  </a:cubicBezTo>
                  <a:cubicBezTo>
                    <a:pt x="1" y="11386"/>
                    <a:pt x="922" y="15831"/>
                    <a:pt x="922" y="15831"/>
                  </a:cubicBezTo>
                  <a:cubicBezTo>
                    <a:pt x="922" y="15831"/>
                    <a:pt x="2928" y="17972"/>
                    <a:pt x="4800" y="18677"/>
                  </a:cubicBezTo>
                  <a:cubicBezTo>
                    <a:pt x="5582" y="18961"/>
                    <a:pt x="7396" y="19045"/>
                    <a:pt x="9408" y="19045"/>
                  </a:cubicBezTo>
                  <a:cubicBezTo>
                    <a:pt x="12201" y="19045"/>
                    <a:pt x="15375" y="18883"/>
                    <a:pt x="16699" y="18867"/>
                  </a:cubicBezTo>
                  <a:cubicBezTo>
                    <a:pt x="16720" y="18867"/>
                    <a:pt x="16743" y="18867"/>
                    <a:pt x="16766" y="18867"/>
                  </a:cubicBezTo>
                  <a:cubicBezTo>
                    <a:pt x="19194" y="18867"/>
                    <a:pt x="29225" y="20338"/>
                    <a:pt x="32259" y="21008"/>
                  </a:cubicBezTo>
                  <a:cubicBezTo>
                    <a:pt x="34313" y="21459"/>
                    <a:pt x="38596" y="22580"/>
                    <a:pt x="44725" y="22580"/>
                  </a:cubicBezTo>
                  <a:cubicBezTo>
                    <a:pt x="47815" y="22580"/>
                    <a:pt x="51375" y="22295"/>
                    <a:pt x="55355" y="21496"/>
                  </a:cubicBezTo>
                  <a:cubicBezTo>
                    <a:pt x="67256" y="19110"/>
                    <a:pt x="67119" y="17024"/>
                    <a:pt x="67878" y="16265"/>
                  </a:cubicBezTo>
                  <a:cubicBezTo>
                    <a:pt x="68611" y="15506"/>
                    <a:pt x="67499" y="12062"/>
                    <a:pt x="67011" y="11574"/>
                  </a:cubicBezTo>
                  <a:cubicBezTo>
                    <a:pt x="66536" y="11127"/>
                    <a:pt x="62699" y="10191"/>
                    <a:pt x="59346" y="10191"/>
                  </a:cubicBezTo>
                  <a:cubicBezTo>
                    <a:pt x="59253" y="10191"/>
                    <a:pt x="59161" y="10192"/>
                    <a:pt x="59069" y="10193"/>
                  </a:cubicBezTo>
                  <a:cubicBezTo>
                    <a:pt x="59016" y="10194"/>
                    <a:pt x="58962" y="10194"/>
                    <a:pt x="58908" y="10194"/>
                  </a:cubicBezTo>
                  <a:cubicBezTo>
                    <a:pt x="55522" y="10194"/>
                    <a:pt x="52281" y="8538"/>
                    <a:pt x="51588" y="8538"/>
                  </a:cubicBezTo>
                  <a:cubicBezTo>
                    <a:pt x="51581" y="8539"/>
                    <a:pt x="51574" y="8539"/>
                    <a:pt x="51567" y="8539"/>
                  </a:cubicBezTo>
                  <a:cubicBezTo>
                    <a:pt x="50922" y="8539"/>
                    <a:pt x="48980" y="7442"/>
                    <a:pt x="48411" y="7113"/>
                  </a:cubicBezTo>
                  <a:lnTo>
                    <a:pt x="48411" y="7113"/>
                  </a:lnTo>
                  <a:cubicBezTo>
                    <a:pt x="48679" y="7292"/>
                    <a:pt x="49116" y="7710"/>
                    <a:pt x="48280" y="8159"/>
                  </a:cubicBezTo>
                  <a:cubicBezTo>
                    <a:pt x="48157" y="8226"/>
                    <a:pt x="48013" y="8257"/>
                    <a:pt x="47853" y="8257"/>
                  </a:cubicBezTo>
                  <a:cubicBezTo>
                    <a:pt x="46529" y="8257"/>
                    <a:pt x="44082" y="6185"/>
                    <a:pt x="42993" y="5773"/>
                  </a:cubicBezTo>
                  <a:cubicBezTo>
                    <a:pt x="41804" y="5315"/>
                    <a:pt x="31662" y="0"/>
                    <a:pt x="28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368127" y="4145279"/>
              <a:ext cx="3744" cy="2125"/>
            </a:xfrm>
            <a:custGeom>
              <a:rect b="b" l="l" r="r" t="t"/>
              <a:pathLst>
                <a:path extrusionOk="0" h="109" w="192">
                  <a:moveTo>
                    <a:pt x="0" y="0"/>
                  </a:moveTo>
                  <a:cubicBezTo>
                    <a:pt x="0" y="0"/>
                    <a:pt x="55" y="55"/>
                    <a:pt x="191" y="109"/>
                  </a:cubicBezTo>
                  <a:cubicBezTo>
                    <a:pt x="83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906738" y="4059646"/>
              <a:ext cx="25386" cy="25405"/>
            </a:xfrm>
            <a:custGeom>
              <a:rect b="b" l="l" r="r" t="t"/>
              <a:pathLst>
                <a:path extrusionOk="0" h="1303" w="1302">
                  <a:moveTo>
                    <a:pt x="651" y="1"/>
                  </a:moveTo>
                  <a:cubicBezTo>
                    <a:pt x="297" y="29"/>
                    <a:pt x="0" y="300"/>
                    <a:pt x="0" y="680"/>
                  </a:cubicBezTo>
                  <a:cubicBezTo>
                    <a:pt x="0" y="1031"/>
                    <a:pt x="297" y="1302"/>
                    <a:pt x="651" y="1302"/>
                  </a:cubicBezTo>
                  <a:cubicBezTo>
                    <a:pt x="1030" y="1302"/>
                    <a:pt x="1302" y="1005"/>
                    <a:pt x="1302" y="651"/>
                  </a:cubicBezTo>
                  <a:cubicBezTo>
                    <a:pt x="1302" y="300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25971" y="4117281"/>
              <a:ext cx="25386" cy="25386"/>
            </a:xfrm>
            <a:custGeom>
              <a:rect b="b" l="l" r="r" t="t"/>
              <a:pathLst>
                <a:path extrusionOk="0" h="1302" w="1302">
                  <a:moveTo>
                    <a:pt x="651" y="1"/>
                  </a:moveTo>
                  <a:cubicBezTo>
                    <a:pt x="298" y="27"/>
                    <a:pt x="0" y="298"/>
                    <a:pt x="0" y="677"/>
                  </a:cubicBezTo>
                  <a:cubicBezTo>
                    <a:pt x="0" y="1031"/>
                    <a:pt x="298" y="1302"/>
                    <a:pt x="651" y="1302"/>
                  </a:cubicBezTo>
                  <a:cubicBezTo>
                    <a:pt x="1030" y="1302"/>
                    <a:pt x="1302" y="1003"/>
                    <a:pt x="1302" y="651"/>
                  </a:cubicBezTo>
                  <a:cubicBezTo>
                    <a:pt x="1302" y="298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06300" y="4162729"/>
              <a:ext cx="25386" cy="25405"/>
            </a:xfrm>
            <a:custGeom>
              <a:rect b="b" l="l" r="r" t="t"/>
              <a:pathLst>
                <a:path extrusionOk="0" h="1303" w="1302">
                  <a:moveTo>
                    <a:pt x="651" y="1"/>
                  </a:moveTo>
                  <a:cubicBezTo>
                    <a:pt x="298" y="1"/>
                    <a:pt x="1" y="298"/>
                    <a:pt x="1" y="652"/>
                  </a:cubicBezTo>
                  <a:cubicBezTo>
                    <a:pt x="1" y="1003"/>
                    <a:pt x="298" y="1302"/>
                    <a:pt x="651" y="1302"/>
                  </a:cubicBezTo>
                  <a:cubicBezTo>
                    <a:pt x="1031" y="1302"/>
                    <a:pt x="1302" y="1003"/>
                    <a:pt x="1302" y="652"/>
                  </a:cubicBezTo>
                  <a:cubicBezTo>
                    <a:pt x="1302" y="272"/>
                    <a:pt x="100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390315" y="4196011"/>
              <a:ext cx="25386" cy="25386"/>
            </a:xfrm>
            <a:custGeom>
              <a:rect b="b" l="l" r="r" t="t"/>
              <a:pathLst>
                <a:path extrusionOk="0" h="1302" w="1302">
                  <a:moveTo>
                    <a:pt x="651" y="1"/>
                  </a:moveTo>
                  <a:cubicBezTo>
                    <a:pt x="272" y="29"/>
                    <a:pt x="1" y="300"/>
                    <a:pt x="1" y="679"/>
                  </a:cubicBezTo>
                  <a:cubicBezTo>
                    <a:pt x="1" y="1031"/>
                    <a:pt x="300" y="1302"/>
                    <a:pt x="651" y="1302"/>
                  </a:cubicBezTo>
                  <a:cubicBezTo>
                    <a:pt x="1005" y="1302"/>
                    <a:pt x="1302" y="1005"/>
                    <a:pt x="1302" y="651"/>
                  </a:cubicBezTo>
                  <a:cubicBezTo>
                    <a:pt x="1302" y="300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55777" y="4051204"/>
              <a:ext cx="31742" cy="31722"/>
            </a:xfrm>
            <a:custGeom>
              <a:rect b="b" l="l" r="r" t="t"/>
              <a:pathLst>
                <a:path extrusionOk="0" h="1627" w="1628">
                  <a:moveTo>
                    <a:pt x="814" y="0"/>
                  </a:moveTo>
                  <a:cubicBezTo>
                    <a:pt x="352" y="28"/>
                    <a:pt x="1" y="380"/>
                    <a:pt x="1" y="842"/>
                  </a:cubicBezTo>
                  <a:cubicBezTo>
                    <a:pt x="27" y="1275"/>
                    <a:pt x="380" y="1627"/>
                    <a:pt x="840" y="1627"/>
                  </a:cubicBezTo>
                  <a:cubicBezTo>
                    <a:pt x="1274" y="1627"/>
                    <a:pt x="1627" y="1247"/>
                    <a:pt x="1627" y="813"/>
                  </a:cubicBezTo>
                  <a:cubicBezTo>
                    <a:pt x="1627" y="354"/>
                    <a:pt x="1248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133455" y="4087137"/>
              <a:ext cx="32288" cy="31722"/>
            </a:xfrm>
            <a:custGeom>
              <a:rect b="b" l="l" r="r" t="t"/>
              <a:pathLst>
                <a:path extrusionOk="0" h="1627" w="1656">
                  <a:moveTo>
                    <a:pt x="814" y="0"/>
                  </a:moveTo>
                  <a:cubicBezTo>
                    <a:pt x="380" y="0"/>
                    <a:pt x="0" y="380"/>
                    <a:pt x="29" y="814"/>
                  </a:cubicBezTo>
                  <a:cubicBezTo>
                    <a:pt x="29" y="1276"/>
                    <a:pt x="380" y="1627"/>
                    <a:pt x="842" y="1627"/>
                  </a:cubicBezTo>
                  <a:cubicBezTo>
                    <a:pt x="1276" y="1601"/>
                    <a:pt x="1655" y="1247"/>
                    <a:pt x="1627" y="788"/>
                  </a:cubicBezTo>
                  <a:cubicBezTo>
                    <a:pt x="1627" y="354"/>
                    <a:pt x="127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67492" y="4017336"/>
              <a:ext cx="25386" cy="24918"/>
            </a:xfrm>
            <a:custGeom>
              <a:rect b="b" l="l" r="r" t="t"/>
              <a:pathLst>
                <a:path extrusionOk="0" h="1278" w="1302">
                  <a:moveTo>
                    <a:pt x="694" y="1"/>
                  </a:moveTo>
                  <a:cubicBezTo>
                    <a:pt x="680" y="1"/>
                    <a:pt x="666" y="1"/>
                    <a:pt x="651" y="2"/>
                  </a:cubicBezTo>
                  <a:cubicBezTo>
                    <a:pt x="272" y="2"/>
                    <a:pt x="1" y="302"/>
                    <a:pt x="1" y="653"/>
                  </a:cubicBezTo>
                  <a:cubicBezTo>
                    <a:pt x="1" y="1006"/>
                    <a:pt x="300" y="1277"/>
                    <a:pt x="651" y="1277"/>
                  </a:cubicBezTo>
                  <a:cubicBezTo>
                    <a:pt x="1005" y="1277"/>
                    <a:pt x="1302" y="978"/>
                    <a:pt x="1302" y="627"/>
                  </a:cubicBezTo>
                  <a:cubicBezTo>
                    <a:pt x="1302" y="288"/>
                    <a:pt x="1029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54607" y="4025369"/>
              <a:ext cx="111272" cy="49992"/>
            </a:xfrm>
            <a:custGeom>
              <a:rect b="b" l="l" r="r" t="t"/>
              <a:pathLst>
                <a:path extrusionOk="0" h="2564" w="5707">
                  <a:moveTo>
                    <a:pt x="4115" y="1"/>
                  </a:moveTo>
                  <a:cubicBezTo>
                    <a:pt x="2624" y="1"/>
                    <a:pt x="1176" y="688"/>
                    <a:pt x="195" y="1841"/>
                  </a:cubicBezTo>
                  <a:cubicBezTo>
                    <a:pt x="0" y="2080"/>
                    <a:pt x="589" y="2563"/>
                    <a:pt x="984" y="2563"/>
                  </a:cubicBezTo>
                  <a:cubicBezTo>
                    <a:pt x="1081" y="2563"/>
                    <a:pt x="1166" y="2534"/>
                    <a:pt x="1225" y="2464"/>
                  </a:cubicBezTo>
                  <a:cubicBezTo>
                    <a:pt x="2081" y="1487"/>
                    <a:pt x="3353" y="841"/>
                    <a:pt x="4646" y="841"/>
                  </a:cubicBezTo>
                  <a:cubicBezTo>
                    <a:pt x="4789" y="841"/>
                    <a:pt x="4932" y="849"/>
                    <a:pt x="5075" y="865"/>
                  </a:cubicBezTo>
                  <a:cubicBezTo>
                    <a:pt x="5096" y="867"/>
                    <a:pt x="5115" y="868"/>
                    <a:pt x="5134" y="868"/>
                  </a:cubicBezTo>
                  <a:cubicBezTo>
                    <a:pt x="5706" y="868"/>
                    <a:pt x="4982" y="76"/>
                    <a:pt x="4587" y="24"/>
                  </a:cubicBezTo>
                  <a:cubicBezTo>
                    <a:pt x="4429" y="8"/>
                    <a:pt x="4272" y="1"/>
                    <a:pt x="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31252" y="4062239"/>
              <a:ext cx="99379" cy="44357"/>
            </a:xfrm>
            <a:custGeom>
              <a:rect b="b" l="l" r="r" t="t"/>
              <a:pathLst>
                <a:path extrusionOk="0" h="2275" w="5097">
                  <a:moveTo>
                    <a:pt x="3728" y="0"/>
                  </a:moveTo>
                  <a:cubicBezTo>
                    <a:pt x="2409" y="0"/>
                    <a:pt x="1073" y="504"/>
                    <a:pt x="196" y="1549"/>
                  </a:cubicBezTo>
                  <a:cubicBezTo>
                    <a:pt x="0" y="1808"/>
                    <a:pt x="582" y="2274"/>
                    <a:pt x="977" y="2274"/>
                  </a:cubicBezTo>
                  <a:cubicBezTo>
                    <a:pt x="1077" y="2274"/>
                    <a:pt x="1165" y="2244"/>
                    <a:pt x="1226" y="2173"/>
                  </a:cubicBezTo>
                  <a:cubicBezTo>
                    <a:pt x="1975" y="1283"/>
                    <a:pt x="3129" y="839"/>
                    <a:pt x="4249" y="839"/>
                  </a:cubicBezTo>
                  <a:cubicBezTo>
                    <a:pt x="4426" y="839"/>
                    <a:pt x="4602" y="850"/>
                    <a:pt x="4776" y="872"/>
                  </a:cubicBezTo>
                  <a:cubicBezTo>
                    <a:pt x="4792" y="873"/>
                    <a:pt x="4808" y="874"/>
                    <a:pt x="4823" y="874"/>
                  </a:cubicBezTo>
                  <a:cubicBezTo>
                    <a:pt x="5078" y="874"/>
                    <a:pt x="5097" y="669"/>
                    <a:pt x="5021" y="464"/>
                  </a:cubicBezTo>
                  <a:cubicBezTo>
                    <a:pt x="4939" y="221"/>
                    <a:pt x="4533" y="59"/>
                    <a:pt x="4288" y="31"/>
                  </a:cubicBezTo>
                  <a:cubicBezTo>
                    <a:pt x="4103" y="10"/>
                    <a:pt x="3916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222656" y="4098563"/>
              <a:ext cx="86744" cy="39521"/>
            </a:xfrm>
            <a:custGeom>
              <a:rect b="b" l="l" r="r" t="t"/>
              <a:pathLst>
                <a:path extrusionOk="0" h="2027" w="4449">
                  <a:moveTo>
                    <a:pt x="2983" y="1"/>
                  </a:moveTo>
                  <a:cubicBezTo>
                    <a:pt x="1926" y="1"/>
                    <a:pt x="727" y="300"/>
                    <a:pt x="170" y="1258"/>
                  </a:cubicBezTo>
                  <a:cubicBezTo>
                    <a:pt x="1" y="1576"/>
                    <a:pt x="593" y="2026"/>
                    <a:pt x="964" y="2026"/>
                  </a:cubicBezTo>
                  <a:cubicBezTo>
                    <a:pt x="1067" y="2026"/>
                    <a:pt x="1153" y="1991"/>
                    <a:pt x="1200" y="1908"/>
                  </a:cubicBezTo>
                  <a:cubicBezTo>
                    <a:pt x="1666" y="1087"/>
                    <a:pt x="2661" y="847"/>
                    <a:pt x="3558" y="847"/>
                  </a:cubicBezTo>
                  <a:cubicBezTo>
                    <a:pt x="3755" y="847"/>
                    <a:pt x="3947" y="859"/>
                    <a:pt x="4128" y="878"/>
                  </a:cubicBezTo>
                  <a:cubicBezTo>
                    <a:pt x="4144" y="880"/>
                    <a:pt x="4160" y="881"/>
                    <a:pt x="4174" y="881"/>
                  </a:cubicBezTo>
                  <a:cubicBezTo>
                    <a:pt x="4405" y="881"/>
                    <a:pt x="4449" y="678"/>
                    <a:pt x="4371" y="499"/>
                  </a:cubicBezTo>
                  <a:cubicBezTo>
                    <a:pt x="4263" y="228"/>
                    <a:pt x="3911" y="65"/>
                    <a:pt x="3640" y="39"/>
                  </a:cubicBezTo>
                  <a:cubicBezTo>
                    <a:pt x="3433" y="15"/>
                    <a:pt x="3211" y="1"/>
                    <a:pt x="2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303941" y="4137363"/>
              <a:ext cx="82162" cy="45117"/>
            </a:xfrm>
            <a:custGeom>
              <a:rect b="b" l="l" r="r" t="t"/>
              <a:pathLst>
                <a:path extrusionOk="0" h="2314" w="4214">
                  <a:moveTo>
                    <a:pt x="3049" y="1"/>
                  </a:moveTo>
                  <a:cubicBezTo>
                    <a:pt x="1911" y="1"/>
                    <a:pt x="718" y="515"/>
                    <a:pt x="148" y="1545"/>
                  </a:cubicBezTo>
                  <a:cubicBezTo>
                    <a:pt x="0" y="1864"/>
                    <a:pt x="598" y="2313"/>
                    <a:pt x="955" y="2313"/>
                  </a:cubicBezTo>
                  <a:cubicBezTo>
                    <a:pt x="1055" y="2313"/>
                    <a:pt x="1137" y="2278"/>
                    <a:pt x="1178" y="2195"/>
                  </a:cubicBezTo>
                  <a:cubicBezTo>
                    <a:pt x="1640" y="1328"/>
                    <a:pt x="2587" y="840"/>
                    <a:pt x="3537" y="840"/>
                  </a:cubicBezTo>
                  <a:cubicBezTo>
                    <a:pt x="4214" y="814"/>
                    <a:pt x="3455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391310" y="4166785"/>
              <a:ext cx="54008" cy="51532"/>
            </a:xfrm>
            <a:custGeom>
              <a:rect b="b" l="l" r="r" t="t"/>
              <a:pathLst>
                <a:path extrusionOk="0" h="2643" w="2770">
                  <a:moveTo>
                    <a:pt x="1891" y="0"/>
                  </a:moveTo>
                  <a:cubicBezTo>
                    <a:pt x="1858" y="0"/>
                    <a:pt x="1825" y="3"/>
                    <a:pt x="1793" y="10"/>
                  </a:cubicBezTo>
                  <a:cubicBezTo>
                    <a:pt x="845" y="198"/>
                    <a:pt x="249" y="1094"/>
                    <a:pt x="58" y="1988"/>
                  </a:cubicBezTo>
                  <a:cubicBezTo>
                    <a:pt x="1" y="2280"/>
                    <a:pt x="529" y="2643"/>
                    <a:pt x="872" y="2643"/>
                  </a:cubicBezTo>
                  <a:cubicBezTo>
                    <a:pt x="1006" y="2643"/>
                    <a:pt x="1112" y="2587"/>
                    <a:pt x="1143" y="2449"/>
                  </a:cubicBezTo>
                  <a:cubicBezTo>
                    <a:pt x="1279" y="1771"/>
                    <a:pt x="1767" y="986"/>
                    <a:pt x="2498" y="823"/>
                  </a:cubicBezTo>
                  <a:cubicBezTo>
                    <a:pt x="2769" y="769"/>
                    <a:pt x="2661" y="498"/>
                    <a:pt x="2552" y="335"/>
                  </a:cubicBezTo>
                  <a:cubicBezTo>
                    <a:pt x="2409" y="167"/>
                    <a:pt x="2139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4819309" y="1736320"/>
            <a:ext cx="1601973" cy="1080668"/>
            <a:chOff x="4154047" y="1464782"/>
            <a:chExt cx="1601973" cy="1080668"/>
          </a:xfrm>
        </p:grpSpPr>
        <p:sp>
          <p:nvSpPr>
            <p:cNvPr id="96" name="Google Shape;96;p14"/>
            <p:cNvSpPr/>
            <p:nvPr/>
          </p:nvSpPr>
          <p:spPr>
            <a:xfrm>
              <a:off x="4154047" y="1807587"/>
              <a:ext cx="1601973" cy="737863"/>
            </a:xfrm>
            <a:custGeom>
              <a:rect b="b" l="l" r="r" t="t"/>
              <a:pathLst>
                <a:path extrusionOk="0" h="37844" w="82163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154047" y="2288006"/>
              <a:ext cx="1601973" cy="257445"/>
            </a:xfrm>
            <a:custGeom>
              <a:rect b="b" l="l" r="r" t="t"/>
              <a:pathLst>
                <a:path extrusionOk="0" h="13204" w="82163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65020" y="2049122"/>
              <a:ext cx="359924" cy="227282"/>
            </a:xfrm>
            <a:custGeom>
              <a:rect b="b" l="l" r="r" t="t"/>
              <a:pathLst>
                <a:path extrusionOk="0" h="11657" w="1846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764475" y="2049122"/>
              <a:ext cx="360470" cy="227828"/>
            </a:xfrm>
            <a:custGeom>
              <a:rect b="b" l="l" r="r" t="t"/>
              <a:pathLst>
                <a:path extrusionOk="0" h="11685" w="18488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603289" y="1464782"/>
              <a:ext cx="690796" cy="437017"/>
            </a:xfrm>
            <a:custGeom>
              <a:rect b="b" l="l" r="r" t="t"/>
              <a:pathLst>
                <a:path extrusionOk="0" h="22414" w="3543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566302" y="1877369"/>
              <a:ext cx="74013" cy="667029"/>
            </a:xfrm>
            <a:custGeom>
              <a:rect b="b" l="l" r="r" t="t"/>
              <a:pathLst>
                <a:path extrusionOk="0" h="34211" w="3796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640295" y="1877369"/>
              <a:ext cx="37006" cy="667029"/>
            </a:xfrm>
            <a:custGeom>
              <a:rect b="b" l="l" r="r" t="t"/>
              <a:pathLst>
                <a:path extrusionOk="0" h="34211" w="1898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524519" y="1864676"/>
              <a:ext cx="198251" cy="131608"/>
            </a:xfrm>
            <a:custGeom>
              <a:rect b="b" l="l" r="r" t="t"/>
              <a:pathLst>
                <a:path extrusionOk="0" h="6750" w="10168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249163" y="1877369"/>
              <a:ext cx="74519" cy="667029"/>
            </a:xfrm>
            <a:custGeom>
              <a:rect b="b" l="l" r="r" t="t"/>
              <a:pathLst>
                <a:path extrusionOk="0" h="34211" w="3822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211611" y="1877369"/>
              <a:ext cx="37572" cy="667029"/>
            </a:xfrm>
            <a:custGeom>
              <a:rect b="b" l="l" r="r" t="t"/>
              <a:pathLst>
                <a:path extrusionOk="0" h="34211" w="1927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167215" y="1864676"/>
              <a:ext cx="198231" cy="131608"/>
            </a:xfrm>
            <a:custGeom>
              <a:rect b="b" l="l" r="r" t="t"/>
              <a:pathLst>
                <a:path extrusionOk="0" h="6750" w="10167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1944" y="1745636"/>
            <a:ext cx="941320" cy="1071368"/>
            <a:chOff x="4441557" y="3802786"/>
            <a:chExt cx="941320" cy="1071368"/>
          </a:xfrm>
        </p:grpSpPr>
        <p:sp>
          <p:nvSpPr>
            <p:cNvPr id="108" name="Google Shape;108;p14"/>
            <p:cNvSpPr/>
            <p:nvPr/>
          </p:nvSpPr>
          <p:spPr>
            <a:xfrm>
              <a:off x="4855372" y="3858802"/>
              <a:ext cx="113690" cy="163876"/>
            </a:xfrm>
            <a:custGeom>
              <a:rect b="b" l="l" r="r" t="t"/>
              <a:pathLst>
                <a:path extrusionOk="0" h="8405" w="5831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786663" y="3802786"/>
              <a:ext cx="251108" cy="79296"/>
            </a:xfrm>
            <a:custGeom>
              <a:rect b="b" l="l" r="r" t="t"/>
              <a:pathLst>
                <a:path extrusionOk="0" h="4067" w="12879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441557" y="3933361"/>
              <a:ext cx="941320" cy="940793"/>
            </a:xfrm>
            <a:custGeom>
              <a:rect b="b" l="l" r="r" t="t"/>
              <a:pathLst>
                <a:path extrusionOk="0" h="48252" w="48279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508667" y="3999945"/>
              <a:ext cx="807099" cy="807625"/>
            </a:xfrm>
            <a:custGeom>
              <a:rect b="b" l="l" r="r" t="t"/>
              <a:pathLst>
                <a:path extrusionOk="0" h="41422" w="41395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872842" y="4364645"/>
              <a:ext cx="78750" cy="78243"/>
            </a:xfrm>
            <a:custGeom>
              <a:rect b="b" l="l" r="r" t="t"/>
              <a:pathLst>
                <a:path extrusionOk="0" h="4013" w="4039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735930" y="4227227"/>
              <a:ext cx="352573" cy="353080"/>
            </a:xfrm>
            <a:custGeom>
              <a:rect b="b" l="l" r="r" t="t"/>
              <a:pathLst>
                <a:path extrusionOk="0" h="18109" w="18083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908230" y="4301629"/>
              <a:ext cx="223617" cy="108192"/>
            </a:xfrm>
            <a:custGeom>
              <a:rect b="b" l="l" r="r" t="t"/>
              <a:pathLst>
                <a:path extrusionOk="0" h="5549" w="11469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793565" y="4314634"/>
              <a:ext cx="122639" cy="94134"/>
            </a:xfrm>
            <a:custGeom>
              <a:rect b="b" l="l" r="r" t="t"/>
              <a:pathLst>
                <a:path extrusionOk="0" h="4828" w="629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872842" y="4364645"/>
              <a:ext cx="78750" cy="78243"/>
            </a:xfrm>
            <a:custGeom>
              <a:rect b="b" l="l" r="r" t="t"/>
              <a:pathLst>
                <a:path extrusionOk="0" h="4013" w="4039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864887" y="4356690"/>
              <a:ext cx="94660" cy="94095"/>
            </a:xfrm>
            <a:custGeom>
              <a:rect b="b" l="l" r="r" t="t"/>
              <a:pathLst>
                <a:path extrusionOk="0" h="4826" w="4855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888693" y="4379951"/>
              <a:ext cx="47047" cy="47067"/>
            </a:xfrm>
            <a:custGeom>
              <a:rect b="b" l="l" r="r" t="t"/>
              <a:pathLst>
                <a:path extrusionOk="0" h="2414" w="2413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770304" y="4403016"/>
              <a:ext cx="143794" cy="185226"/>
            </a:xfrm>
            <a:custGeom>
              <a:rect b="b" l="l" r="r" t="t"/>
              <a:pathLst>
                <a:path extrusionOk="0" h="9500" w="7375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742267" y="4124768"/>
              <a:ext cx="36519" cy="31898"/>
            </a:xfrm>
            <a:custGeom>
              <a:rect b="b" l="l" r="r" t="t"/>
              <a:pathLst>
                <a:path extrusionOk="0" h="1636" w="1873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157193" y="4235767"/>
              <a:ext cx="36460" cy="32054"/>
            </a:xfrm>
            <a:custGeom>
              <a:rect b="b" l="l" r="r" t="t"/>
              <a:pathLst>
                <a:path extrusionOk="0" h="1644" w="187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046194" y="4650654"/>
              <a:ext cx="35973" cy="32073"/>
            </a:xfrm>
            <a:custGeom>
              <a:rect b="b" l="l" r="r" t="t"/>
              <a:pathLst>
                <a:path extrusionOk="0" h="1645" w="1845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631287" y="4539655"/>
              <a:ext cx="35953" cy="31898"/>
            </a:xfrm>
            <a:custGeom>
              <a:rect b="b" l="l" r="r" t="t"/>
              <a:pathLst>
                <a:path extrusionOk="0" h="1636" w="1844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631287" y="4235767"/>
              <a:ext cx="35953" cy="32054"/>
            </a:xfrm>
            <a:custGeom>
              <a:rect b="b" l="l" r="r" t="t"/>
              <a:pathLst>
                <a:path extrusionOk="0" h="1644" w="1844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046194" y="4124768"/>
              <a:ext cx="35973" cy="31898"/>
            </a:xfrm>
            <a:custGeom>
              <a:rect b="b" l="l" r="r" t="t"/>
              <a:pathLst>
                <a:path extrusionOk="0" h="1636" w="1845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157193" y="4539655"/>
              <a:ext cx="36460" cy="31898"/>
            </a:xfrm>
            <a:custGeom>
              <a:rect b="b" l="l" r="r" t="t"/>
              <a:pathLst>
                <a:path extrusionOk="0" h="1636" w="187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742267" y="4650654"/>
              <a:ext cx="36519" cy="32073"/>
            </a:xfrm>
            <a:custGeom>
              <a:rect b="b" l="l" r="r" t="t"/>
              <a:pathLst>
                <a:path extrusionOk="0" h="1645" w="1873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892378" y="4081854"/>
              <a:ext cx="39677" cy="39677"/>
            </a:xfrm>
            <a:custGeom>
              <a:rect b="b" l="l" r="r" t="t"/>
              <a:pathLst>
                <a:path extrusionOk="0" h="2035" w="2035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94706" y="4383655"/>
              <a:ext cx="39131" cy="39638"/>
            </a:xfrm>
            <a:custGeom>
              <a:rect b="b" l="l" r="r" t="t"/>
              <a:pathLst>
                <a:path extrusionOk="0" h="2033" w="2007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892378" y="4685984"/>
              <a:ext cx="39677" cy="39638"/>
            </a:xfrm>
            <a:custGeom>
              <a:rect b="b" l="l" r="r" t="t"/>
              <a:pathLst>
                <a:path extrusionOk="0" h="2033" w="2035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590615" y="4383655"/>
              <a:ext cx="39638" cy="39638"/>
            </a:xfrm>
            <a:custGeom>
              <a:rect b="b" l="l" r="r" t="t"/>
              <a:pathLst>
                <a:path extrusionOk="0" h="2033" w="2033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4"/>
          <p:cNvSpPr/>
          <p:nvPr/>
        </p:nvSpPr>
        <p:spPr>
          <a:xfrm>
            <a:off x="294725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14899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34988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55156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75242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95419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05010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25184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45273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65441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85527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05704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15295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35469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55558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75726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95812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815989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794606" y="3789912"/>
            <a:ext cx="1296011" cy="1886908"/>
            <a:chOff x="794600" y="3789888"/>
            <a:chExt cx="1296011" cy="982765"/>
          </a:xfrm>
        </p:grpSpPr>
        <p:sp>
          <p:nvSpPr>
            <p:cNvPr id="151" name="Google Shape;151;p14"/>
            <p:cNvSpPr txBox="1"/>
            <p:nvPr/>
          </p:nvSpPr>
          <p:spPr>
            <a:xfrm>
              <a:off x="794611" y="378988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Desatención a la regulación de esfuerzos.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794600" y="4090152"/>
              <a:ext cx="1296000" cy="6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4972298" y="3789899"/>
            <a:ext cx="1296000" cy="742464"/>
            <a:chOff x="4972298" y="3789899"/>
            <a:chExt cx="1296000" cy="742464"/>
          </a:xfrm>
        </p:grpSpPr>
        <p:sp>
          <p:nvSpPr>
            <p:cNvPr id="154" name="Google Shape;154;p14"/>
            <p:cNvSpPr txBox="1"/>
            <p:nvPr/>
          </p:nvSpPr>
          <p:spPr>
            <a:xfrm>
              <a:off x="497229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Riesgo de lesiones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497229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2883450" y="3789900"/>
            <a:ext cx="1438200" cy="1195200"/>
            <a:chOff x="2883450" y="3789900"/>
            <a:chExt cx="1438200" cy="1195200"/>
          </a:xfrm>
        </p:grpSpPr>
        <p:sp>
          <p:nvSpPr>
            <p:cNvPr id="157" name="Google Shape;157;p14"/>
            <p:cNvSpPr txBox="1"/>
            <p:nvPr/>
          </p:nvSpPr>
          <p:spPr>
            <a:xfrm>
              <a:off x="2883450" y="3789900"/>
              <a:ext cx="1438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Modificaciones por cansancio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2883450" y="3990300"/>
              <a:ext cx="14382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7061148" y="3789899"/>
            <a:ext cx="1296000" cy="742464"/>
            <a:chOff x="7061148" y="3789899"/>
            <a:chExt cx="1296000" cy="742464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706114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Baja en el rendimiento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706114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Solución: Pilares fundamentales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249527" y="3468350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Privacidad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270977" y="1883173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Facilidad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456038" y="3471650"/>
            <a:ext cx="21825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Interpretación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288096" y="1884852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Usabilidad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3183726" y="2582800"/>
            <a:ext cx="675600" cy="675600"/>
          </a:xfrm>
          <a:prstGeom prst="ellipse">
            <a:avLst/>
          </a:prstGeom>
          <a:solidFill>
            <a:srgbClr val="F9D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165127" y="2582808"/>
            <a:ext cx="675600" cy="675600"/>
          </a:xfrm>
          <a:prstGeom prst="ellipse">
            <a:avLst/>
          </a:prstGeom>
          <a:solidFill>
            <a:srgbClr val="49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202325" y="2582800"/>
            <a:ext cx="675600" cy="67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220915" y="2582808"/>
            <a:ext cx="675600" cy="675600"/>
          </a:xfrm>
          <a:prstGeom prst="ellipse">
            <a:avLst/>
          </a:prstGeom>
          <a:solidFill>
            <a:srgbClr val="8A4F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5" name="Google Shape;175;p15"/>
          <p:cNvCxnSpPr>
            <a:stCxn id="172" idx="6"/>
            <a:endCxn id="171" idx="2"/>
          </p:cNvCxnSpPr>
          <p:nvPr/>
        </p:nvCxnSpPr>
        <p:spPr>
          <a:xfrm>
            <a:off x="1840727" y="2920608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>
            <a:stCxn id="171" idx="6"/>
            <a:endCxn id="173" idx="2"/>
          </p:cNvCxnSpPr>
          <p:nvPr/>
        </p:nvCxnSpPr>
        <p:spPr>
          <a:xfrm>
            <a:off x="3859326" y="292060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>
            <a:stCxn id="173" idx="6"/>
            <a:endCxn id="174" idx="2"/>
          </p:cNvCxnSpPr>
          <p:nvPr/>
        </p:nvCxnSpPr>
        <p:spPr>
          <a:xfrm>
            <a:off x="5877925" y="292060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>
            <a:stCxn id="172" idx="4"/>
            <a:endCxn id="167" idx="0"/>
          </p:cNvCxnSpPr>
          <p:nvPr/>
        </p:nvCxnSpPr>
        <p:spPr>
          <a:xfrm>
            <a:off x="1502927" y="32584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5541527" y="32584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7549261" y="23728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3524377" y="23728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22" y="1167375"/>
            <a:ext cx="6491149" cy="38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>
            <p:ph idx="4294967295" type="title"/>
          </p:nvPr>
        </p:nvSpPr>
        <p:spPr>
          <a:xfrm>
            <a:off x="713225" y="3871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Solución: Interfaz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035350" y="1148250"/>
            <a:ext cx="53979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Espacio para preguntas</a:t>
            </a:r>
            <a:endParaRPr sz="4600"/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019300"/>
            <a:ext cx="4680525" cy="25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368900" y="4780350"/>
            <a:ext cx="8636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a GitHub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