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7"/>
  </p:notesMasterIdLst>
  <p:handoutMasterIdLst>
    <p:handoutMasterId r:id="rId18"/>
  </p:handoutMasterIdLst>
  <p:sldIdLst>
    <p:sldId id="748" r:id="rId4"/>
    <p:sldId id="749" r:id="rId5"/>
    <p:sldId id="75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759" r:id="rId15"/>
    <p:sldId id="76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124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5040" userDrawn="1">
          <p15:clr>
            <a:srgbClr val="A4A3A4"/>
          </p15:clr>
        </p15:guide>
        <p15:guide id="5" pos="5232" userDrawn="1">
          <p15:clr>
            <a:srgbClr val="A4A3A4"/>
          </p15:clr>
        </p15:guide>
        <p15:guide id="6" pos="2832" userDrawn="1">
          <p15:clr>
            <a:srgbClr val="A4A3A4"/>
          </p15:clr>
        </p15:guide>
        <p15:guide id="7" pos="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F658B-BDAA-42CF-84BA-0D0EF6A48EB4}" v="6" dt="2020-07-26T21:30:41.944"/>
    <p1510:client id="{FCAD2BE8-D786-4063-98E1-0B4FB42C90B2}" v="124" dt="2020-07-27T02:57:0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433"/>
  </p:normalViewPr>
  <p:slideViewPr>
    <p:cSldViewPr>
      <p:cViewPr varScale="1">
        <p:scale>
          <a:sx n="108" d="100"/>
          <a:sy n="108" d="100"/>
        </p:scale>
        <p:origin x="1800" y="96"/>
      </p:cViewPr>
      <p:guideLst>
        <p:guide orient="horz" pos="912"/>
        <p:guide pos="1248"/>
        <p:guide orient="horz" pos="3888"/>
        <p:guide pos="5040"/>
        <p:guide pos="5232"/>
        <p:guide pos="2832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F9F25-BC05-4485-A401-4489A6C0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 MongoDB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0C07B-FE77-44D2-9B01-1E16F06B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C9125-BB76-463F-9141-76707DE9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command prompt</a:t>
            </a:r>
          </a:p>
          <a:p>
            <a:endParaRPr lang="en-US" dirty="0"/>
          </a:p>
          <a:p>
            <a:r>
              <a:rPr lang="en-US" dirty="0"/>
              <a:t>Navigate to the </a:t>
            </a:r>
            <a:r>
              <a:rPr lang="en-US" b="1" dirty="0"/>
              <a:t>root folder </a:t>
            </a:r>
            <a:r>
              <a:rPr lang="en-US" dirty="0"/>
              <a:t>on your C: drive by typing the following command: </a:t>
            </a:r>
            <a:r>
              <a:rPr lang="en-US" b="1" dirty="0">
                <a:latin typeface="Consolas" panose="020B0609020204030204" pitchFamily="49" charset="0"/>
              </a:rPr>
              <a:t>cd c:\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Create a new folder named </a:t>
            </a:r>
            <a:r>
              <a:rPr lang="en-US" b="1" dirty="0">
                <a:latin typeface="Consolas" panose="020B0609020204030204" pitchFamily="49" charset="0"/>
              </a:rPr>
              <a:t>data</a:t>
            </a:r>
            <a:r>
              <a:rPr lang="en-US" dirty="0">
                <a:latin typeface="Helvetica Neue" panose="02000503000000020004"/>
              </a:rPr>
              <a:t> by typing the following command: </a:t>
            </a:r>
            <a:r>
              <a:rPr lang="en-US" b="1" dirty="0">
                <a:latin typeface="Consolas" panose="020B0609020204030204" pitchFamily="49" charset="0"/>
              </a:rPr>
              <a:t>mkdir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DDCD4-AB0F-4A4C-890D-69D3877CC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70" b="72198"/>
          <a:stretch/>
        </p:blipFill>
        <p:spPr>
          <a:xfrm>
            <a:off x="1295400" y="2483855"/>
            <a:ext cx="6988810" cy="1173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A63066-FBCE-49EC-8506-0C90BC59C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53" b="72198"/>
          <a:stretch/>
        </p:blipFill>
        <p:spPr>
          <a:xfrm>
            <a:off x="1306286" y="4594727"/>
            <a:ext cx="6999514" cy="11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C9125-BB76-463F-9141-76707DE9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the </a:t>
            </a:r>
            <a:r>
              <a:rPr lang="en-US" b="1" dirty="0"/>
              <a:t>data folder </a:t>
            </a:r>
            <a:r>
              <a:rPr lang="en-US" dirty="0"/>
              <a:t>by typing the following command: </a:t>
            </a:r>
            <a:r>
              <a:rPr lang="en-US" b="1" dirty="0">
                <a:latin typeface="Consolas" panose="020B0609020204030204" pitchFamily="49" charset="0"/>
              </a:rPr>
              <a:t>cd data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Create a new folder named </a:t>
            </a:r>
            <a:r>
              <a:rPr lang="en-US" b="1" dirty="0">
                <a:latin typeface="Consolas" panose="020B0609020204030204" pitchFamily="49" charset="0"/>
              </a:rPr>
              <a:t>db</a:t>
            </a:r>
            <a:r>
              <a:rPr lang="en-US" dirty="0">
                <a:latin typeface="Helvetica Neue" panose="02000503000000020004"/>
              </a:rPr>
              <a:t> by typing the following command: </a:t>
            </a:r>
            <a:r>
              <a:rPr lang="en-US" b="1" dirty="0">
                <a:latin typeface="Consolas" panose="020B0609020204030204" pitchFamily="49" charset="0"/>
              </a:rPr>
              <a:t>mkdir db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BE0FC4-275F-41D9-ADF3-A55D335D7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33" b="72198"/>
          <a:stretch/>
        </p:blipFill>
        <p:spPr>
          <a:xfrm>
            <a:off x="1306286" y="1752600"/>
            <a:ext cx="7010400" cy="1173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235AD6-03DA-4F7B-BA18-E49569E55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33" b="72198"/>
          <a:stretch/>
        </p:blipFill>
        <p:spPr>
          <a:xfrm>
            <a:off x="1295400" y="3931655"/>
            <a:ext cx="7010400" cy="1173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BB9EB5-B0E3-4E5E-81A2-E1C774ACA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333" b="72198"/>
          <a:stretch/>
        </p:blipFill>
        <p:spPr>
          <a:xfrm>
            <a:off x="1306286" y="1752601"/>
            <a:ext cx="7010400" cy="11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C9125-BB76-463F-9141-76707DE9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test your installation by issuing the following command: </a:t>
            </a:r>
            <a:r>
              <a:rPr lang="en-US" dirty="0">
                <a:latin typeface="Consolas" panose="020B0609020204030204" pitchFamily="49" charset="0"/>
              </a:rPr>
              <a:t>mongod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You should see something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24449-3AC2-419D-BFD2-765738E8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44" y="3581400"/>
            <a:ext cx="6680956" cy="3084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C312FF-D989-47B0-8250-95F251BD6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33" b="72198"/>
          <a:stretch/>
        </p:blipFill>
        <p:spPr>
          <a:xfrm>
            <a:off x="1306286" y="1752601"/>
            <a:ext cx="7010400" cy="11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F9285-349D-4B0D-B75B-AC30F2BE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another tool we’ll be using in this course.</a:t>
            </a:r>
          </a:p>
          <a:p>
            <a:r>
              <a:rPr lang="en-US" dirty="0"/>
              <a:t>To Download MongoDB navigate to: </a:t>
            </a:r>
            <a:r>
              <a:rPr lang="en-CA" dirty="0">
                <a:hlinkClick r:id="rId2"/>
              </a:rPr>
              <a:t>https://www.mongodb.com/try/download/community</a:t>
            </a:r>
            <a:endParaRPr lang="en-CA" dirty="0"/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D24E4E-3FD9-4247-B8A8-77BFE81A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6000"/>
            <a:ext cx="7696200" cy="27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439F2-D08D-4D7A-90B9-9499D03C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19800" cy="47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D705F-583A-4738-AF55-163CA131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A085AA-79BE-411F-8A06-EF229708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Custom</a:t>
            </a:r>
            <a:r>
              <a:rPr lang="en-US" dirty="0"/>
              <a:t> and then </a:t>
            </a:r>
            <a:r>
              <a:rPr lang="en-US" b="1" dirty="0"/>
              <a:t>Next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1FBFE-88F1-441D-81BB-E6ADE8E6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7" cy="4724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109D9B2D-B1C1-436A-BFE4-B16F5987B05A}"/>
              </a:ext>
            </a:extLst>
          </p:cNvPr>
          <p:cNvSpPr/>
          <p:nvPr/>
        </p:nvSpPr>
        <p:spPr bwMode="auto">
          <a:xfrm>
            <a:off x="1905000" y="36957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471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7DFD7-C1FF-45CB-8166-CDD5C87F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903A-B386-42CE-B4AF-1259B0E8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 not </a:t>
            </a:r>
            <a:r>
              <a:rPr lang="en-US" dirty="0"/>
              <a:t>install MongoDB as a service.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EB302-E1BD-4A74-9F35-B44B8410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69571"/>
            <a:ext cx="6019800" cy="4706389"/>
          </a:xfrm>
          <a:prstGeom prst="rect">
            <a:avLst/>
          </a:prstGeom>
        </p:spPr>
      </p:pic>
      <p:sp>
        <p:nvSpPr>
          <p:cNvPr id="7" name="Right Arrow 4">
            <a:extLst>
              <a:ext uri="{FF2B5EF4-FFF2-40B4-BE49-F238E27FC236}">
                <a16:creationId xmlns:a16="http://schemas.microsoft.com/office/drawing/2014/main" id="{8CFB7754-6051-4B17-A8EF-9C09274039AE}"/>
              </a:ext>
            </a:extLst>
          </p:cNvPr>
          <p:cNvSpPr/>
          <p:nvPr/>
        </p:nvSpPr>
        <p:spPr bwMode="auto">
          <a:xfrm>
            <a:off x="1447800" y="25908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0048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903A-B386-42CE-B4AF-1259B0E8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 not </a:t>
            </a:r>
            <a:r>
              <a:rPr lang="en-US" dirty="0"/>
              <a:t>install Compass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3A124-B9B3-45C1-B00A-79FB4025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7" cy="4724400"/>
          </a:xfrm>
          <a:prstGeom prst="rect">
            <a:avLst/>
          </a:prstGeom>
        </p:spPr>
      </p:pic>
      <p:sp>
        <p:nvSpPr>
          <p:cNvPr id="7" name="Right Arrow 4">
            <a:extLst>
              <a:ext uri="{FF2B5EF4-FFF2-40B4-BE49-F238E27FC236}">
                <a16:creationId xmlns:a16="http://schemas.microsoft.com/office/drawing/2014/main" id="{8CFB7754-6051-4B17-A8EF-9C09274039AE}"/>
              </a:ext>
            </a:extLst>
          </p:cNvPr>
          <p:cNvSpPr/>
          <p:nvPr/>
        </p:nvSpPr>
        <p:spPr bwMode="auto">
          <a:xfrm>
            <a:off x="1524000" y="57531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0079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5A4F7E-1C6C-4E3F-929F-78957CB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3191D8-C60E-401A-A0E7-7F991639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Narrow</vt:lpstr>
      <vt:lpstr>Calibri</vt:lpstr>
      <vt:lpstr>Consolas</vt:lpstr>
      <vt:lpstr>Courier New</vt:lpstr>
      <vt:lpstr>Helvetica Neue</vt:lpstr>
      <vt:lpstr>Times</vt:lpstr>
      <vt:lpstr>Times New Roman</vt:lpstr>
      <vt:lpstr>Wingdings</vt:lpstr>
      <vt:lpstr>Default Design</vt:lpstr>
      <vt:lpstr>1_Default Design</vt:lpstr>
      <vt:lpstr>Web Redesign</vt:lpstr>
      <vt:lpstr>Install MongoDB</vt:lpstr>
      <vt:lpstr>Install MongoDB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2020-07-28T19:03:16Z</dcterms:modified>
</cp:coreProperties>
</file>