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8"/>
  </p:notesMasterIdLst>
  <p:handoutMasterIdLst>
    <p:handoutMasterId r:id="rId9"/>
  </p:handoutMasterIdLst>
  <p:sldIdLst>
    <p:sldId id="725" r:id="rId4"/>
    <p:sldId id="321" r:id="rId5"/>
    <p:sldId id="722" r:id="rId6"/>
    <p:sldId id="723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124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5040" userDrawn="1">
          <p15:clr>
            <a:srgbClr val="A4A3A4"/>
          </p15:clr>
        </p15:guide>
        <p15:guide id="5" pos="5232" userDrawn="1">
          <p15:clr>
            <a:srgbClr val="A4A3A4"/>
          </p15:clr>
        </p15:guide>
        <p15:guide id="6" pos="2832" userDrawn="1">
          <p15:clr>
            <a:srgbClr val="A4A3A4"/>
          </p15:clr>
        </p15:guide>
        <p15:guide id="7" pos="7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F658B-BDAA-42CF-84BA-0D0EF6A48EB4}" v="6" dt="2020-07-26T21:30:41.944"/>
    <p1510:client id="{FCAD2BE8-D786-4063-98E1-0B4FB42C90B2}" v="124" dt="2020-07-27T02:57:09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1"/>
    <p:restoredTop sz="94433"/>
  </p:normalViewPr>
  <p:slideViewPr>
    <p:cSldViewPr>
      <p:cViewPr varScale="1">
        <p:scale>
          <a:sx n="108" d="100"/>
          <a:sy n="108" d="100"/>
        </p:scale>
        <p:origin x="1092" y="96"/>
      </p:cViewPr>
      <p:guideLst>
        <p:guide orient="horz" pos="912"/>
        <p:guide pos="1248"/>
        <p:guide orient="horz" pos="3888"/>
        <p:guide pos="5040"/>
        <p:guide pos="5232"/>
        <p:guide pos="2832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EFAD0-D8C5-4DD5-85B8-722F9D4F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Installing Visual Studio Code</a:t>
            </a:r>
            <a:endParaRPr lang="en-CA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3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D87C-3BE8-47A3-9177-71362121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A454-17FF-4A47-827F-A755B709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started, you need an </a:t>
            </a:r>
            <a:r>
              <a:rPr lang="en-US" b="1" dirty="0"/>
              <a:t>editor</a:t>
            </a:r>
            <a:r>
              <a:rPr lang="en-US" dirty="0"/>
              <a:t> or an IDE to work with JavaScript</a:t>
            </a:r>
          </a:p>
          <a:p>
            <a:endParaRPr lang="en-US" dirty="0"/>
          </a:p>
          <a:p>
            <a:r>
              <a:rPr lang="en-US" dirty="0"/>
              <a:t>For a developer, choosing a code editor is a personal choice. </a:t>
            </a:r>
          </a:p>
          <a:p>
            <a:endParaRPr lang="en-US" dirty="0"/>
          </a:p>
          <a:p>
            <a:r>
              <a:rPr lang="en-US" dirty="0"/>
              <a:t>And, there are many choices, like </a:t>
            </a:r>
            <a:r>
              <a:rPr lang="en-US" b="1" dirty="0"/>
              <a:t>Sublime Text</a:t>
            </a:r>
            <a:r>
              <a:rPr lang="en-US" dirty="0"/>
              <a:t>, </a:t>
            </a:r>
            <a:r>
              <a:rPr lang="en-US" b="1" dirty="0"/>
              <a:t>Atom</a:t>
            </a:r>
            <a:r>
              <a:rPr lang="en-US" dirty="0"/>
              <a:t>, </a:t>
            </a:r>
            <a:r>
              <a:rPr lang="en-US" b="1" dirty="0"/>
              <a:t>Webstorm</a:t>
            </a:r>
            <a:r>
              <a:rPr lang="en-US" dirty="0"/>
              <a:t>, or even a simple text editor </a:t>
            </a:r>
            <a:r>
              <a:rPr lang="en-CA" dirty="0"/>
              <a:t>like </a:t>
            </a:r>
            <a:r>
              <a:rPr lang="en-CA" b="1" dirty="0"/>
              <a:t>Notepad</a:t>
            </a:r>
            <a:r>
              <a:rPr lang="en-CA" dirty="0"/>
              <a:t> in Windows.</a:t>
            </a:r>
          </a:p>
          <a:p>
            <a:endParaRPr lang="en-US" dirty="0"/>
          </a:p>
          <a:p>
            <a:r>
              <a:rPr lang="en-US" dirty="0"/>
              <a:t>Some Developers also choose a full-fledged IDE like Microsoft </a:t>
            </a:r>
            <a:r>
              <a:rPr lang="en-US" b="1" dirty="0"/>
              <a:t>Visual Studio (current version is Visual Studio 2019)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Our recommendation is </a:t>
            </a:r>
            <a:r>
              <a:rPr lang="en-US" b="1" dirty="0"/>
              <a:t>Visual Studio Code</a:t>
            </a:r>
            <a:r>
              <a:rPr lang="en-US" dirty="0"/>
              <a:t>. First, it is free, lightweight, and open source. </a:t>
            </a:r>
          </a:p>
          <a:p>
            <a:endParaRPr lang="en-US" dirty="0"/>
          </a:p>
          <a:p>
            <a:r>
              <a:rPr lang="en-US" dirty="0"/>
              <a:t>The features set is driven by Microsoft which is updated monthly with </a:t>
            </a:r>
            <a:r>
              <a:rPr lang="en-CA" dirty="0"/>
              <a:t>features and enhancements.</a:t>
            </a:r>
          </a:p>
        </p:txBody>
      </p:sp>
    </p:spTree>
    <p:extLst>
      <p:ext uri="{BB962C8B-B14F-4D97-AF65-F5344CB8AC3E}">
        <p14:creationId xmlns:p14="http://schemas.microsoft.com/office/powerpoint/2010/main" val="35798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D87C-3BE8-47A3-9177-71362121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(continued)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A454-17FF-4A47-827F-A755B709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Visual Studio Code </a:t>
            </a:r>
            <a:r>
              <a:rPr lang="en-US" dirty="0"/>
              <a:t>is great for working with JavaScript and TypeScript (which we’ll be using in the second half of the course). </a:t>
            </a:r>
          </a:p>
          <a:p>
            <a:endParaRPr lang="en-US" dirty="0"/>
          </a:p>
          <a:p>
            <a:r>
              <a:rPr lang="en-US" dirty="0"/>
              <a:t>It quickly shows warnings and errors as you type code. </a:t>
            </a:r>
          </a:p>
          <a:p>
            <a:endParaRPr lang="en-US" dirty="0"/>
          </a:p>
          <a:p>
            <a:r>
              <a:rPr lang="en-US" dirty="0"/>
              <a:t>There are easy-to-peek-into definitions for the functions. It also has a good ecosystem and extensions created by developers from around the world.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050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D87C-3BE8-47A3-9177-71362121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(continued)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A454-17FF-4A47-827F-A755B709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Visual Studio Code, download it from </a:t>
            </a:r>
            <a:r>
              <a:rPr lang="en-US" dirty="0">
                <a:hlinkClick r:id="rId2"/>
              </a:rPr>
              <a:t>https://code.visualstudio.com</a:t>
            </a:r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0E7C8-FBBA-42E4-9D16-462A898B7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93809"/>
            <a:ext cx="7647516" cy="402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Arial Narrow</vt:lpstr>
      <vt:lpstr>Calibri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Installing Visual Studio Code</vt:lpstr>
      <vt:lpstr>Visual Studio Code</vt:lpstr>
      <vt:lpstr>Visual Studio Code (continued)</vt:lpstr>
      <vt:lpstr>Visual Studio Code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2016-07-08T20:46:54Z</cp:lastPrinted>
  <dcterms:created xsi:type="dcterms:W3CDTF">2007-07-09T21:56:01Z</dcterms:created>
  <dcterms:modified xsi:type="dcterms:W3CDTF">2020-07-28T18:54:16Z</dcterms:modified>
</cp:coreProperties>
</file>