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2"/>
  </p:notesMasterIdLst>
  <p:handoutMasterIdLst>
    <p:handoutMasterId r:id="rId23"/>
  </p:handoutMasterIdLst>
  <p:sldIdLst>
    <p:sldId id="727" r:id="rId4"/>
    <p:sldId id="693" r:id="rId5"/>
    <p:sldId id="694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695" r:id="rId18"/>
    <p:sldId id="696" r:id="rId19"/>
    <p:sldId id="697" r:id="rId20"/>
    <p:sldId id="68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EFAD0-D8C5-4DD5-85B8-722F9D4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Installing git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EE020-0D3E-4C04-90D8-778C81DC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9F0AB-963F-4D0A-89B8-F3F578D4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7985F-7960-41FA-968A-0BF623BF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45576-F122-4079-9D8E-E9F7E0D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B0BA-C8C0-4E97-A01F-E37C016B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your installation by opening a command prompt.</a:t>
            </a:r>
          </a:p>
          <a:p>
            <a:endParaRPr lang="en-US" dirty="0"/>
          </a:p>
          <a:p>
            <a:r>
              <a:rPr lang="en-US" dirty="0"/>
              <a:t>Enter the command: </a:t>
            </a:r>
            <a:r>
              <a:rPr lang="en-US" dirty="0">
                <a:latin typeface="Consolas" panose="020B0609020204030204" pitchFamily="49" charset="0"/>
              </a:rPr>
              <a:t>git --version </a:t>
            </a:r>
            <a:r>
              <a:rPr lang="en-US" dirty="0"/>
              <a:t>and press enter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C0541-42C9-429C-840C-2339CCAED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67511"/>
          <a:stretch/>
        </p:blipFill>
        <p:spPr>
          <a:xfrm>
            <a:off x="1295400" y="2286001"/>
            <a:ext cx="716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623B-DF47-EC43-AD7A-B5028893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1F87-2EF4-F04D-9981-E126C228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Your Identity</a:t>
            </a:r>
          </a:p>
          <a:p>
            <a:r>
              <a:rPr lang="en-CA" dirty="0"/>
              <a:t>The first thing you should do when you install Git is to set your </a:t>
            </a:r>
            <a:r>
              <a:rPr lang="en-CA" b="1" dirty="0"/>
              <a:t>user name </a:t>
            </a:r>
            <a:r>
              <a:rPr lang="en-CA" dirty="0"/>
              <a:t>and </a:t>
            </a:r>
            <a:r>
              <a:rPr lang="en-CA" b="1" dirty="0"/>
              <a:t>email address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This is important because every Git commit uses this information, and it’s immutably baked into the commits you start creating.</a:t>
            </a:r>
          </a:p>
          <a:p>
            <a:endParaRPr lang="en-CA" dirty="0"/>
          </a:p>
          <a:p>
            <a:r>
              <a:rPr lang="en-CA" dirty="0"/>
              <a:t>Open a command prompt and enter your information: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email address you enter should be the same one that you will use to register for a new GitHub account.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44EA-3D66-E94B-84A3-63C74B2CD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6" r="25915"/>
          <a:stretch/>
        </p:blipFill>
        <p:spPr>
          <a:xfrm>
            <a:off x="1295400" y="4038600"/>
            <a:ext cx="7315200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E128-131E-0C4D-BFEF-26D53DA3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DDFA-8C95-4A45-A4B4-8AB627D5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Step 1. </a:t>
            </a:r>
            <a:r>
              <a:rPr lang="en-US" sz="1800" dirty="0"/>
              <a:t>Navigate to your project folder on your computer</a:t>
            </a:r>
          </a:p>
          <a:p>
            <a:r>
              <a:rPr lang="en-US" sz="1800" b="1" dirty="0"/>
              <a:t>Step 2. </a:t>
            </a:r>
            <a:r>
              <a:rPr lang="en-US" sz="1800" dirty="0"/>
              <a:t>Initialize your local git repo by typing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3.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all your files to the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staging area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typing </a:t>
            </a:r>
            <a:r>
              <a:rPr lang="en-US" sz="1800" b="1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git add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085E4-AC48-DD47-82EE-9CDB8770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7620000" cy="1691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99E5-4B66-1D4B-AA62-FE48878B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6" y="4800600"/>
            <a:ext cx="7619104" cy="129945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1BFF815-F8EA-0B4E-8474-F61041547B35}"/>
              </a:ext>
            </a:extLst>
          </p:cNvPr>
          <p:cNvSpPr/>
          <p:nvPr/>
        </p:nvSpPr>
        <p:spPr bwMode="auto">
          <a:xfrm>
            <a:off x="554603" y="24384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D39CB4F-07F5-3240-B81B-7149F09A32F9}"/>
              </a:ext>
            </a:extLst>
          </p:cNvPr>
          <p:cNvSpPr/>
          <p:nvPr/>
        </p:nvSpPr>
        <p:spPr bwMode="auto">
          <a:xfrm>
            <a:off x="554603" y="50292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736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E128-131E-0C4D-BFEF-26D53DA3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DDFA-8C95-4A45-A4B4-8AB627D5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Step 4. </a:t>
            </a:r>
            <a:r>
              <a:rPr lang="en-US" sz="1800" dirty="0"/>
              <a:t>Create your first commit by typing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git commit –m “initial commit”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98B0B-3050-E24D-8987-EFF61667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96" y="1828800"/>
            <a:ext cx="7619104" cy="135786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9CEE9F8-67F7-D841-A9AE-E4A4EF7BD958}"/>
              </a:ext>
            </a:extLst>
          </p:cNvPr>
          <p:cNvSpPr/>
          <p:nvPr/>
        </p:nvSpPr>
        <p:spPr bwMode="auto">
          <a:xfrm>
            <a:off x="610048" y="20574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32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E82C-ED33-CB43-A873-102470E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DD6C-3370-934C-9C8B-0187C400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with Git takes on a </a:t>
            </a:r>
            <a:r>
              <a:rPr lang="en-CA" b="1" dirty="0"/>
              <a:t>distributed nature</a:t>
            </a:r>
            <a:r>
              <a:rPr lang="en-CA" dirty="0"/>
              <a:t>. </a:t>
            </a:r>
          </a:p>
          <a:p>
            <a:r>
              <a:rPr lang="en-CA" dirty="0"/>
              <a:t>The code resides on each </a:t>
            </a:r>
            <a:r>
              <a:rPr lang="en-CA" b="1" dirty="0"/>
              <a:t>local computer </a:t>
            </a:r>
            <a:r>
              <a:rPr lang="en-CA" dirty="0"/>
              <a:t>where the code base is being worked on, as well as on a </a:t>
            </a:r>
            <a:r>
              <a:rPr lang="en-CA" b="1" dirty="0"/>
              <a:t>central remote point </a:t>
            </a:r>
            <a:r>
              <a:rPr lang="en-CA" dirty="0"/>
              <a:t>where every individual who wishes to work on the code base can obtain it. </a:t>
            </a:r>
          </a:p>
          <a:p>
            <a:r>
              <a:rPr lang="en-CA" b="1" dirty="0"/>
              <a:t>GitHub</a:t>
            </a:r>
            <a:r>
              <a:rPr lang="en-CA" dirty="0"/>
              <a:t> is one such </a:t>
            </a:r>
            <a:r>
              <a:rPr lang="en-CA" b="1" dirty="0"/>
              <a:t>central remote point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b="1" dirty="0"/>
              <a:t>GitHub</a:t>
            </a:r>
            <a:r>
              <a:rPr lang="en-CA" dirty="0"/>
              <a:t> hosts repositories and enables users to obtain, alter, and integrate changes to a code base through Git: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6A735-0D48-8140-8204-49AFFA530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9" t="3846" r="1691" b="3846"/>
          <a:stretch/>
        </p:blipFill>
        <p:spPr>
          <a:xfrm>
            <a:off x="1837944" y="4298026"/>
            <a:ext cx="6605016" cy="21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1EFE-58B6-ED4F-ACB1-285D330A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you start using Git, you have to make it available on your computer. </a:t>
            </a:r>
          </a:p>
          <a:p>
            <a:endParaRPr lang="en-CA" dirty="0"/>
          </a:p>
          <a:p>
            <a:r>
              <a:rPr lang="en-CA" dirty="0"/>
              <a:t>Even if it’s already installed, it’s probably a good idea to update to the latest version. </a:t>
            </a:r>
          </a:p>
          <a:p>
            <a:endParaRPr lang="en-CA" dirty="0"/>
          </a:p>
          <a:p>
            <a:r>
              <a:rPr lang="en-CA" dirty="0"/>
              <a:t>You can either install it as a package or via another installer, or download the source code and compile it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1EFE-58B6-ED4F-ACB1-285D330A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Installing on Windows</a:t>
            </a:r>
          </a:p>
          <a:p>
            <a:r>
              <a:rPr lang="en-CA" dirty="0"/>
              <a:t>The most official build is available for download on the Git website. Just go to </a:t>
            </a:r>
            <a:r>
              <a:rPr lang="en-CA" dirty="0">
                <a:hlinkClick r:id="rId2"/>
              </a:rPr>
              <a:t>https://git-scm.com/download/win</a:t>
            </a:r>
            <a:r>
              <a:rPr lang="en-CA" dirty="0"/>
              <a:t> and the download will start automatically.</a:t>
            </a:r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93D62-19F8-4BBF-B612-8142A236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99" y="2667000"/>
            <a:ext cx="7264101" cy="29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3CABB-6DCB-4463-AB7E-635EF113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</p:spPr>
      </p:pic>
    </p:spTree>
    <p:extLst>
      <p:ext uri="{BB962C8B-B14F-4D97-AF65-F5344CB8AC3E}">
        <p14:creationId xmlns:p14="http://schemas.microsoft.com/office/powerpoint/2010/main" val="42551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7814-87D4-40F0-917B-9712A663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19769-EDDF-4D33-B2C2-A74AD16C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using </a:t>
            </a:r>
            <a:r>
              <a:rPr lang="en-US" b="1" dirty="0"/>
              <a:t>Visual Studio Code </a:t>
            </a:r>
            <a:r>
              <a:rPr lang="en-US" dirty="0"/>
              <a:t>as Git’s default editor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1436-2ADD-4240-B9E4-CEF3528F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6A97-A5DD-463C-AEE9-C7723CC2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F8DD-1DD5-4F15-A781-FC9247B5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E0D-6509-F94B-8E36-9DFAAAC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A0AA6-9EB4-4304-B8DC-75B7A8E6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Narrow</vt:lpstr>
      <vt:lpstr>Calibri</vt:lpstr>
      <vt:lpstr>Consolas</vt:lpstr>
      <vt:lpstr>Courier New</vt:lpstr>
      <vt:lpstr>Helvetica Neue</vt:lpstr>
      <vt:lpstr>Times</vt:lpstr>
      <vt:lpstr>Times New Roman</vt:lpstr>
      <vt:lpstr>Wingdings</vt:lpstr>
      <vt:lpstr>Default Design</vt:lpstr>
      <vt:lpstr>1_Default Design</vt:lpstr>
      <vt:lpstr>Web Redesign</vt:lpstr>
      <vt:lpstr>Installing git</vt:lpstr>
      <vt:lpstr>Installing Git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First Time Git Setup</vt:lpstr>
      <vt:lpstr>Git Basics</vt:lpstr>
      <vt:lpstr>Git Basics (continued)</vt:lpstr>
      <vt:lpstr>Navigating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2020-07-28T19:00:06Z</dcterms:modified>
</cp:coreProperties>
</file>