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F43F-FC05-46D6-8DF6-CC3346551E63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C12C-4A4A-4113-A1CF-0A61C7070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0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Ref. http://report.threatbook.cn/BL.pdf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C12C-4A4A-4113-A1CF-0A61C70706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1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6B434-D6D4-48F4-AFAE-BB6E5BA3F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C997A-8F86-43B6-939C-9F356FF79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FA128-827E-423C-9B03-B4B12653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34E65-CC5C-4C22-97E8-09F551C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89703-B8AD-4B67-A9A3-DE1838AC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4608E-E5DB-405E-A0C6-68FD0E5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499D77-8B00-4926-A3AD-6DA641918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861B7-6CEC-465F-93A0-7DA90AF1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0C4D5-4E8B-41EB-BF9C-45D404E5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8D7EF-A9BE-40E7-A1F2-DDE91CF9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36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D595F3-ECF6-456D-9F4E-2ADAE504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E4D4B1-68F6-4273-AAFF-D4ECD4DAA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C8E27E-9156-4223-A15F-BA28A319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9C0430-4D49-4AAD-9337-0A08BB6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DB580-DD9D-48DF-BC04-A6D16A4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0013D-A75C-41DC-90B1-273466F0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D6599F-0B9D-4962-A652-584832D6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4C34A-17F5-4C4D-B632-27E64BF8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DB93E-3932-4B8B-9560-DC6B40A7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72FF6-EC29-4F95-8C70-8CBBB077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4BF61-996B-4866-9B5E-6948FD87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3941DD-107D-4A0D-91FE-E0C5162E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1E6443-FBB8-4EFE-B1D7-64A53BCC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779A8-34EC-454C-A4EF-74387245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4C9C0-2F21-4A43-AF2A-759B83C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5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9BBF8-4269-48C8-8B47-9179C76D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1B4E4-AF02-4733-BAEC-4E319DFB1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CBFC2E-5CE5-467F-B488-DBADCA55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DBF9F-2947-4E96-81AE-A6F6FBD1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AC4ED-8521-4C63-8C28-CB618B13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4AF123-E352-4D97-B9C6-5709F289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1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834E4-79C4-41B6-AB2D-81515303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A85837-7710-4574-9D79-D1B828F9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70F80C-BADE-485F-BEC0-03D42FF5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977160-44CA-4853-9633-1EA2BADB9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EB1A18-6C16-40CA-9B71-8E1EBD701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C7DEC8-EA18-4E28-9BBC-9217B48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6B4216-7878-4195-8CBC-E6600C7C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708D37-3DD1-4E00-89B5-4C918F26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1A6B7-C12B-44EC-89D2-CB597F9D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093D03-F493-4A14-855A-EC816E45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610254-05E9-4351-A468-8686597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1F1331-A416-426B-B9A9-03152FB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BD3A68-6F4E-43E8-8CB5-9876CC9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A9F47A-8E95-4ED9-A606-75440CE0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B38CD5-2D1A-49AD-8865-B9D7700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28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383D9-F2A9-41EA-8DFD-273A8240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B8A58-18FD-4799-A741-3231575F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786B8E-C13F-456A-8C4F-5FBF99EF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0C828E-3F36-46A8-ACC0-75A87116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5997A6-17F9-457F-B369-9D9D25C0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D52616-3BAB-43AF-B87B-14009E0B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99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15EAC-A60F-4EED-9442-45B641B2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5BA041-470E-43A2-880C-7CFE39A1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0F973F-EC00-450F-8DAF-2D5B180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448B63-6234-45A9-88EF-2FC0439E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087053-2D71-41F9-8B82-5324831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242F15-8CD9-41EC-A68E-4240FE1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39EA98-47DA-49DF-B820-77F3ACBF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E6E58-5B7E-4CEC-BE3E-D5A4A002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ABFBE5-7C0D-4311-AFAC-D67E5E999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137B-6B04-4619-924B-C618BF0646CD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3548D-DE5A-4AFC-AD7B-40EC46841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E434B-7384-4C53-91B0-D192779E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633A-1D67-4E21-AD6D-704AB70A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4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C7576-08E1-44B6-A77F-AAE61A8B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相關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EB1AD4-4FC9-4540-AFA8-1DCDCD336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AD083-6432-4968-8DB9-9109FA0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哪種打包程式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909506-6A2B-4975-BD31-AE2DE63B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1" y="1634127"/>
            <a:ext cx="11877131" cy="308398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47DAD3-1493-46A2-ABB9-1E8BB1BC7E8E}"/>
              </a:ext>
            </a:extLst>
          </p:cNvPr>
          <p:cNvSpPr txBox="1"/>
          <p:nvPr/>
        </p:nvSpPr>
        <p:spPr>
          <a:xfrm>
            <a:off x="3424518" y="4718115"/>
            <a:ext cx="4564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看到 </a:t>
            </a:r>
            <a:r>
              <a:rPr lang="en-US" altLang="zh-TW" dirty="0"/>
              <a:t>section </a:t>
            </a:r>
            <a:r>
              <a:rPr lang="zh-TW" altLang="en-US" dirty="0"/>
              <a:t>有 </a:t>
            </a:r>
            <a:r>
              <a:rPr lang="en-US" altLang="zh-TW" dirty="0" err="1"/>
              <a:t>pydata</a:t>
            </a:r>
            <a:r>
              <a:rPr lang="en-US" altLang="zh-TW" dirty="0"/>
              <a:t> </a:t>
            </a:r>
            <a:r>
              <a:rPr lang="zh-TW" altLang="en-US" dirty="0"/>
              <a:t>就是</a:t>
            </a:r>
            <a:r>
              <a:rPr lang="en-US" altLang="zh-TW" dirty="0" err="1"/>
              <a:t>pyinstaller</a:t>
            </a:r>
            <a:r>
              <a:rPr lang="zh-TW" altLang="en-US" dirty="0"/>
              <a:t> 打包的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0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AD083-6432-4968-8DB9-9109FA0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備註：提取 </a:t>
            </a:r>
            <a:r>
              <a:rPr lang="en-US" altLang="zh-TW" dirty="0" err="1"/>
              <a:t>pydata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DE698-BF9C-46CE-A70C-8AEDDDFC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提取 </a:t>
            </a:r>
            <a:r>
              <a:rPr lang="en-US" altLang="zh-TW" dirty="0" err="1"/>
              <a:t>pydata</a:t>
            </a:r>
            <a:r>
              <a:rPr lang="en-US" altLang="zh-TW" dirty="0"/>
              <a:t> section: </a:t>
            </a:r>
            <a:r>
              <a:rPr lang="en-US" altLang="zh-TW" dirty="0" err="1"/>
              <a:t>objcopy</a:t>
            </a:r>
            <a:r>
              <a:rPr lang="en-US" altLang="zh-TW" dirty="0"/>
              <a:t> --only-section=</a:t>
            </a:r>
            <a:r>
              <a:rPr lang="en-US" altLang="zh-TW" dirty="0" err="1"/>
              <a:t>pydata</a:t>
            </a:r>
            <a:r>
              <a:rPr lang="en-US" altLang="zh-TW" dirty="0"/>
              <a:t> </a:t>
            </a:r>
            <a:r>
              <a:rPr lang="en-US" altLang="zh-TW" dirty="0" err="1"/>
              <a:t>axisdev</a:t>
            </a:r>
            <a:r>
              <a:rPr lang="en-US" altLang="zh-TW" dirty="0"/>
              <a:t> </a:t>
            </a:r>
            <a:r>
              <a:rPr lang="en-US" altLang="zh-TW" dirty="0" err="1"/>
              <a:t>pydata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pyinstxtractor.py</a:t>
            </a:r>
            <a:r>
              <a:rPr lang="zh-TW" altLang="en-US" dirty="0"/>
              <a:t> 解該資料會得到 </a:t>
            </a:r>
            <a:r>
              <a:rPr lang="en-US" altLang="zh-TW" dirty="0" err="1"/>
              <a:t>pyc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uncompyle6</a:t>
            </a:r>
            <a:r>
              <a:rPr lang="zh-TW" altLang="en-US" dirty="0"/>
              <a:t> 解 </a:t>
            </a:r>
            <a:r>
              <a:rPr lang="en-US" altLang="zh-TW" dirty="0" err="1"/>
              <a:t>pyc</a:t>
            </a:r>
            <a:r>
              <a:rPr lang="en-US" altLang="zh-TW" dirty="0"/>
              <a:t> -&gt; </a:t>
            </a:r>
            <a:r>
              <a:rPr lang="en-US" altLang="zh-TW" dirty="0" err="1"/>
              <a:t>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2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AD083-6432-4968-8DB9-9109FA0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DE698-BF9C-46CE-A70C-8AEDDDFC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AD083-6432-4968-8DB9-9109FA0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DE698-BF9C-46CE-A70C-8AEDDDFC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2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AD083-6432-4968-8DB9-9109FA0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DE698-BF9C-46CE-A70C-8AEDDDFC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89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寬螢幕</PresentationFormat>
  <Paragraphs>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佈景主題</vt:lpstr>
      <vt:lpstr>Python 相關</vt:lpstr>
      <vt:lpstr>哪種打包程式</vt:lpstr>
      <vt:lpstr>備註：提取 pydata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solym</dc:creator>
  <cp:lastModifiedBy>solym</cp:lastModifiedBy>
  <cp:revision>7</cp:revision>
  <dcterms:created xsi:type="dcterms:W3CDTF">2021-12-05T03:45:51Z</dcterms:created>
  <dcterms:modified xsi:type="dcterms:W3CDTF">2021-12-05T04:07:07Z</dcterms:modified>
</cp:coreProperties>
</file>