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39" r:id="rId5"/>
    <p:sldId id="340" r:id="rId6"/>
    <p:sldId id="341" r:id="rId7"/>
    <p:sldId id="342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-462" y="-54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xmlns="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xmlns="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xmlns="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xmlns="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xmlns="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xmlns="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xmlns="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xmlns="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xmlns="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xmlns="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xmlns="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xmlns="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xmlns="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xmlns="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xmlns="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transition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What is a Namespace?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A namespace is a declarative region that provides a scope for the identifiers (names) inside it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encapsulates the identifiers within it, preventing them from conflicting with identifiers of the same name in other namespaces or in the global scope.</a:t>
            </a:r>
          </a:p>
          <a:p>
            <a:r>
              <a:rPr lang="en-US" sz="2400" dirty="0"/>
              <a:t>Namespaces are a feature in C++ that allow you to organize code into logical groups.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747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syntax for defining a namespace is </a:t>
            </a:r>
            <a:r>
              <a:rPr lang="en-US" sz="2400" dirty="0" smtClean="0"/>
              <a:t>straightforward</a:t>
            </a:r>
          </a:p>
          <a:p>
            <a:pPr marL="0" indent="0">
              <a:buNone/>
            </a:pPr>
            <a:r>
              <a:rPr lang="en-US" sz="2400" dirty="0"/>
              <a:t>namespace </a:t>
            </a:r>
            <a:r>
              <a:rPr lang="en-US" sz="2400" dirty="0" smtClean="0"/>
              <a:t>MyNamespace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// Code goes here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775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60711"/>
            <a:ext cx="7965461" cy="994164"/>
          </a:xfrm>
        </p:spPr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865870"/>
            <a:ext cx="7965460" cy="4460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namespace Math {</a:t>
            </a:r>
          </a:p>
          <a:p>
            <a:pPr marL="0" indent="0">
              <a:buNone/>
            </a:pPr>
            <a:r>
              <a:rPr lang="en-US" sz="2400" dirty="0"/>
              <a:t>    int add(int a, int b) {</a:t>
            </a:r>
          </a:p>
          <a:p>
            <a:pPr marL="0" indent="0">
              <a:buNone/>
            </a:pPr>
            <a:r>
              <a:rPr lang="en-US" sz="2400" dirty="0"/>
              <a:t>        return a + b;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  int result = Math::add(5, 3);</a:t>
            </a:r>
          </a:p>
          <a:p>
            <a:pPr marL="0" indent="0">
              <a:buNone/>
            </a:pPr>
            <a:r>
              <a:rPr lang="en-US" sz="2400" dirty="0"/>
              <a:t>    // result is now 8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191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Accessing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Elements within a namespace can be accessed using the scope resolution operator </a:t>
            </a:r>
            <a:r>
              <a:rPr lang="en-US" sz="2400" dirty="0" smtClean="0"/>
              <a:t>::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int </a:t>
            </a:r>
            <a:r>
              <a:rPr lang="en-US" sz="2400" dirty="0"/>
              <a:t>result = Math::add(5, 3);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23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{24E26852-F62E-49F7-B55E-D09AB600A50A}tf78438558_win32</Template>
  <TotalTime>472</TotalTime>
  <Words>162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</vt:lpstr>
      <vt:lpstr>What is a Namespace?</vt:lpstr>
      <vt:lpstr>syntax</vt:lpstr>
      <vt:lpstr>Example</vt:lpstr>
      <vt:lpstr>Accessing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Abdirahman Abdullahi</dc:creator>
  <cp:lastModifiedBy>Admin</cp:lastModifiedBy>
  <cp:revision>60</cp:revision>
  <dcterms:created xsi:type="dcterms:W3CDTF">2024-03-26T12:04:28Z</dcterms:created>
  <dcterms:modified xsi:type="dcterms:W3CDTF">2024-05-30T12:27:40Z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