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28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-462" y="192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xmlns="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xmlns="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xmlns="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xmlns="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xmlns="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xmlns="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xmlns="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xmlns="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xmlns="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xmlns="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xmlns="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xmlns="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xmlns="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xmlns="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xmlns="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ransition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Arrays and Vectors in C++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syntax for defining a namespace is </a:t>
            </a:r>
            <a:r>
              <a:rPr lang="en-US" sz="2400" dirty="0" smtClean="0"/>
              <a:t>straightforward</a:t>
            </a:r>
          </a:p>
          <a:p>
            <a:pPr marL="0" indent="0">
              <a:buNone/>
            </a:pPr>
            <a:r>
              <a:rPr lang="en-US" sz="2400" dirty="0"/>
              <a:t>namespace </a:t>
            </a:r>
            <a:r>
              <a:rPr lang="en-US" sz="2400" dirty="0" smtClean="0"/>
              <a:t>MyNamespace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// Code goes here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775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60711"/>
            <a:ext cx="7965461" cy="994164"/>
          </a:xfrm>
        </p:spPr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865870"/>
            <a:ext cx="7965460" cy="4460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namespace Math {</a:t>
            </a:r>
          </a:p>
          <a:p>
            <a:pPr marL="0" indent="0">
              <a:buNone/>
            </a:pPr>
            <a:r>
              <a:rPr lang="en-US" sz="2400" dirty="0"/>
              <a:t>    int add(int a, int b) {</a:t>
            </a:r>
          </a:p>
          <a:p>
            <a:pPr marL="0" indent="0">
              <a:buNone/>
            </a:pPr>
            <a:r>
              <a:rPr lang="en-US" sz="2400" dirty="0"/>
              <a:t>        return a + b;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  int result = Math::add(5, 3);</a:t>
            </a:r>
          </a:p>
          <a:p>
            <a:pPr marL="0" indent="0">
              <a:buNone/>
            </a:pPr>
            <a:r>
              <a:rPr lang="en-US" sz="2400" dirty="0"/>
              <a:t>    // result is now 8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91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Accessing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Elements within a namespace can be accessed using the scope resolution operator </a:t>
            </a:r>
            <a:r>
              <a:rPr lang="en-US" sz="2400" dirty="0" smtClean="0"/>
              <a:t>::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int </a:t>
            </a:r>
            <a:r>
              <a:rPr lang="en-US" sz="2400" dirty="0"/>
              <a:t>result = Math::add(5, 3);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23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In C++, the static keyword can be used in various contexts with different meanings and </a:t>
            </a:r>
            <a:r>
              <a:rPr lang="en-US" sz="2400" dirty="0" smtClean="0"/>
              <a:t>purposes:-</a:t>
            </a:r>
          </a:p>
          <a:p>
            <a:r>
              <a:rPr lang="en-IN" sz="2400" dirty="0"/>
              <a:t>Static Variables in </a:t>
            </a:r>
            <a:r>
              <a:rPr lang="en-IN" sz="2400" dirty="0" smtClean="0"/>
              <a:t>Functions</a:t>
            </a:r>
          </a:p>
          <a:p>
            <a:r>
              <a:rPr lang="en-US" sz="2400" dirty="0"/>
              <a:t>Static Member Variables in </a:t>
            </a:r>
            <a:r>
              <a:rPr lang="en-US" sz="2400" dirty="0" smtClean="0"/>
              <a:t>Classes</a:t>
            </a:r>
          </a:p>
          <a:p>
            <a:r>
              <a:rPr lang="en-US" sz="2400" dirty="0"/>
              <a:t>Static Member Functions in </a:t>
            </a:r>
            <a:r>
              <a:rPr lang="en-US" sz="2400" dirty="0" smtClean="0"/>
              <a:t>Classes</a:t>
            </a:r>
          </a:p>
          <a:p>
            <a:r>
              <a:rPr lang="en-IN" sz="2400" dirty="0"/>
              <a:t>Static Variables in Namespaces/Files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259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Static variables in functions retain their value between function calls. They are initialized only once and persist for the lifetime of the program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Static member variables belong to the class rather than any object instance. They are shared among all instances of the class.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754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Static member functions can be called without an instance of the class. They can access only static member variables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Static variables at the file scope are internal to the file and not accessible from other files (translation units). This is often used to limit the scope of variables/functions to the file.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3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What is an Array?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An array is a collection of elements of the same type stored in contiguous memory locations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Fixed size: The size of an array is specified at compile time and cannot be changed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int numbers[5] = {1, 2, 3, 4, 5};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Array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Fixed </a:t>
            </a:r>
            <a:r>
              <a:rPr lang="en-US" sz="2400" dirty="0"/>
              <a:t>size: Cannot be resized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 built-in functions for common operations like insertion or deletion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Efficient </a:t>
            </a:r>
            <a:r>
              <a:rPr lang="en-US" sz="2400" dirty="0"/>
              <a:t>memory usage for fixed-size collections.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99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What is a Vector?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A vector is a dynamic array provided by the C++ Standard Library (STL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Vectors </a:t>
            </a:r>
            <a:r>
              <a:rPr lang="en-US" sz="2400" dirty="0"/>
              <a:t>can grow and shrink in size dynamically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Example:</a:t>
            </a:r>
          </a:p>
          <a:p>
            <a:pPr marL="338328" lvl="1" indent="0">
              <a:buNone/>
            </a:pPr>
            <a:r>
              <a:rPr lang="en-US" sz="2400" dirty="0"/>
              <a:t>#include &lt;vector&gt;</a:t>
            </a:r>
          </a:p>
          <a:p>
            <a:pPr marL="338328" lvl="1" indent="0">
              <a:buNone/>
            </a:pPr>
            <a:r>
              <a:rPr lang="en-US" sz="2400" dirty="0" smtClean="0"/>
              <a:t>vector&lt;int</a:t>
            </a:r>
            <a:r>
              <a:rPr lang="en-US" sz="2400" dirty="0"/>
              <a:t>&gt; numbers = {1, 2, 3, 4, 5</a:t>
            </a:r>
            <a:r>
              <a:rPr lang="en-US" sz="2400" dirty="0" smtClean="0"/>
              <a:t>};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380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Vector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Dynamic size: Can be resized at runtime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Provides </a:t>
            </a:r>
            <a:r>
              <a:rPr lang="en-US" sz="2400" dirty="0"/>
              <a:t>built-in functions for common operations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iterators for easy traversal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Automatically </a:t>
            </a:r>
            <a:r>
              <a:rPr lang="en-US" sz="2400" dirty="0"/>
              <a:t>manages memory.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687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Common Vector Member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/>
              <a:t>push_back(value): </a:t>
            </a:r>
            <a:r>
              <a:rPr lang="en-US" sz="2400" dirty="0"/>
              <a:t>Adds an element to the end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pop_back</a:t>
            </a:r>
            <a:r>
              <a:rPr lang="en-US" sz="2400" b="1" i="1" dirty="0"/>
              <a:t>(): </a:t>
            </a:r>
            <a:r>
              <a:rPr lang="en-US" sz="2400" dirty="0" smtClean="0"/>
              <a:t>Removes </a:t>
            </a:r>
            <a:r>
              <a:rPr lang="en-US" sz="2400" dirty="0"/>
              <a:t>the last element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size</a:t>
            </a:r>
            <a:r>
              <a:rPr lang="en-US" sz="2400" b="1" i="1" dirty="0"/>
              <a:t>(): </a:t>
            </a:r>
            <a:r>
              <a:rPr lang="en-US" sz="2400" dirty="0"/>
              <a:t>Returns the number of elements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empty</a:t>
            </a:r>
            <a:r>
              <a:rPr lang="en-US" sz="2400" b="1" i="1" dirty="0"/>
              <a:t>(): </a:t>
            </a:r>
            <a:r>
              <a:rPr lang="en-US" sz="2400" dirty="0"/>
              <a:t>Checks if the vector is empty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clear</a:t>
            </a:r>
            <a:r>
              <a:rPr lang="en-US" sz="2400" b="1" i="1" dirty="0"/>
              <a:t>(): </a:t>
            </a:r>
            <a:r>
              <a:rPr lang="en-US" sz="2400" dirty="0"/>
              <a:t>Removes all elements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insert(iterator</a:t>
            </a:r>
            <a:r>
              <a:rPr lang="en-US" sz="2400" b="1" i="1" dirty="0"/>
              <a:t>, value): </a:t>
            </a:r>
            <a:r>
              <a:rPr lang="en-US" sz="2400" dirty="0"/>
              <a:t>Inserts an element at a specified position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erase(iterator</a:t>
            </a:r>
            <a:r>
              <a:rPr lang="en-US" sz="2400" b="1" i="1" dirty="0"/>
              <a:t>): </a:t>
            </a:r>
            <a:r>
              <a:rPr lang="en-US" sz="2400" dirty="0"/>
              <a:t>Removes an element from a specified position.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597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When to Use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Use arrays when the size of the collection is known at compile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Suitable for performance-critical applications where the fixed size is an advantage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Example use cases: Fixed configuration data, low-level system programming.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57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When to Use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Use vectors when the size of the collection is not known at compile time or may change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Suitable for applications requiring dynamic resizing and ease of use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Example use cases: Dynamic lists, resizable arrays, data manipulation tasks.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014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What is a Namespace?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A namespace is a declarative region that provides a scope for the identifiers (names) inside it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encapsulates the identifiers within it, preventing them from conflicting with identifiers of the same name in other namespaces or in the global scope.</a:t>
            </a:r>
          </a:p>
          <a:p>
            <a:r>
              <a:rPr lang="en-US" sz="2400" dirty="0"/>
              <a:t>Namespaces are a feature in C++ that allow you to organize code into logical groups.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747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{24E26852-F62E-49F7-B55E-D09AB600A50A}tf78438558_win32</Template>
  <TotalTime>498</TotalTime>
  <Words>640</Words>
  <Application>Microsoft Office PowerPoint</Application>
  <PresentationFormat>Custom</PresentationFormat>
  <Paragraphs>86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Arrays and Vectors in C++</vt:lpstr>
      <vt:lpstr>What is an Array?</vt:lpstr>
      <vt:lpstr>Array Characteristics</vt:lpstr>
      <vt:lpstr>What is a Vector?</vt:lpstr>
      <vt:lpstr>Vector Characteristics</vt:lpstr>
      <vt:lpstr>Common Vector Member Functions</vt:lpstr>
      <vt:lpstr>When to Use Arrays</vt:lpstr>
      <vt:lpstr>When to Use Vectors</vt:lpstr>
      <vt:lpstr>What is a Namespace?</vt:lpstr>
      <vt:lpstr>syntax</vt:lpstr>
      <vt:lpstr>Example</vt:lpstr>
      <vt:lpstr>Accessing Elements</vt:lpstr>
      <vt:lpstr>static keyword</vt:lpstr>
      <vt:lpstr>static keyword</vt:lpstr>
      <vt:lpstr>static keyword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Abdirahman Abdullahi</dc:creator>
  <cp:lastModifiedBy>Admin</cp:lastModifiedBy>
  <cp:revision>63</cp:revision>
  <dcterms:created xsi:type="dcterms:W3CDTF">2024-03-26T12:04:28Z</dcterms:created>
  <dcterms:modified xsi:type="dcterms:W3CDTF">2024-05-31T04:23:06Z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