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okar Sharif" userId="6a335f785890c88f" providerId="LiveId" clId="{26A690C0-55ED-43CC-ADA1-179E8B820CCF}"/>
    <pc:docChg chg="undo redo custSel addSld modSld">
      <pc:chgData name="Abokar Sharif" userId="6a335f785890c88f" providerId="LiveId" clId="{26A690C0-55ED-43CC-ADA1-179E8B820CCF}" dt="2021-08-06T12:33:25.447" v="337" actId="207"/>
      <pc:docMkLst>
        <pc:docMk/>
      </pc:docMkLst>
      <pc:sldChg chg="modSp mod">
        <pc:chgData name="Abokar Sharif" userId="6a335f785890c88f" providerId="LiveId" clId="{26A690C0-55ED-43CC-ADA1-179E8B820CCF}" dt="2021-08-01T05:58:11.351" v="13" actId="113"/>
        <pc:sldMkLst>
          <pc:docMk/>
          <pc:sldMk cId="827073756" sldId="256"/>
        </pc:sldMkLst>
        <pc:spChg chg="mod">
          <ac:chgData name="Abokar Sharif" userId="6a335f785890c88f" providerId="LiveId" clId="{26A690C0-55ED-43CC-ADA1-179E8B820CCF}" dt="2021-08-01T05:58:11.351" v="13" actId="113"/>
          <ac:spMkLst>
            <pc:docMk/>
            <pc:sldMk cId="827073756" sldId="256"/>
            <ac:spMk id="3" creationId="{B36A4DC7-26E0-4EF8-A324-DEC05BB4410E}"/>
          </ac:spMkLst>
        </pc:spChg>
      </pc:sldChg>
      <pc:sldChg chg="modSp mod">
        <pc:chgData name="Abokar Sharif" userId="6a335f785890c88f" providerId="LiveId" clId="{26A690C0-55ED-43CC-ADA1-179E8B820CCF}" dt="2021-08-06T09:05:07.865" v="303" actId="20577"/>
        <pc:sldMkLst>
          <pc:docMk/>
          <pc:sldMk cId="3621109711" sldId="257"/>
        </pc:sldMkLst>
        <pc:spChg chg="mod">
          <ac:chgData name="Abokar Sharif" userId="6a335f785890c88f" providerId="LiveId" clId="{26A690C0-55ED-43CC-ADA1-179E8B820CCF}" dt="2021-08-06T09:04:19.975" v="302" actId="2711"/>
          <ac:spMkLst>
            <pc:docMk/>
            <pc:sldMk cId="3621109711" sldId="257"/>
            <ac:spMk id="2" creationId="{43AEDBB6-DC09-49F3-8B1A-79B850154AC7}"/>
          </ac:spMkLst>
        </pc:spChg>
        <pc:spChg chg="mod">
          <ac:chgData name="Abokar Sharif" userId="6a335f785890c88f" providerId="LiveId" clId="{26A690C0-55ED-43CC-ADA1-179E8B820CCF}" dt="2021-08-06T09:05:07.865" v="303" actId="20577"/>
          <ac:spMkLst>
            <pc:docMk/>
            <pc:sldMk cId="3621109711" sldId="257"/>
            <ac:spMk id="3" creationId="{C943026F-F2E4-4375-BF66-894AB2C6B76A}"/>
          </ac:spMkLst>
        </pc:spChg>
      </pc:sldChg>
      <pc:sldChg chg="addSp delSp modSp new mod">
        <pc:chgData name="Abokar Sharif" userId="6a335f785890c88f" providerId="LiveId" clId="{26A690C0-55ED-43CC-ADA1-179E8B820CCF}" dt="2021-08-06T12:32:28.041" v="329" actId="2711"/>
        <pc:sldMkLst>
          <pc:docMk/>
          <pc:sldMk cId="1134919659" sldId="258"/>
        </pc:sldMkLst>
        <pc:spChg chg="mod">
          <ac:chgData name="Abokar Sharif" userId="6a335f785890c88f" providerId="LiveId" clId="{26A690C0-55ED-43CC-ADA1-179E8B820CCF}" dt="2021-08-06T12:32:28.041" v="329" actId="2711"/>
          <ac:spMkLst>
            <pc:docMk/>
            <pc:sldMk cId="1134919659" sldId="258"/>
            <ac:spMk id="2" creationId="{BDDCC127-223A-4A5A-8808-A8D649FFB0B6}"/>
          </ac:spMkLst>
        </pc:spChg>
        <pc:spChg chg="del">
          <ac:chgData name="Abokar Sharif" userId="6a335f785890c88f" providerId="LiveId" clId="{26A690C0-55ED-43CC-ADA1-179E8B820CCF}" dt="2021-08-01T06:20:42.419" v="180" actId="931"/>
          <ac:spMkLst>
            <pc:docMk/>
            <pc:sldMk cId="1134919659" sldId="258"/>
            <ac:spMk id="3" creationId="{500D1EB2-6AF7-431F-8382-032CC5A4E71A}"/>
          </ac:spMkLst>
        </pc:spChg>
        <pc:picChg chg="add mod ord">
          <ac:chgData name="Abokar Sharif" userId="6a335f785890c88f" providerId="LiveId" clId="{26A690C0-55ED-43CC-ADA1-179E8B820CCF}" dt="2021-08-01T06:20:42.419" v="180" actId="931"/>
          <ac:picMkLst>
            <pc:docMk/>
            <pc:sldMk cId="1134919659" sldId="258"/>
            <ac:picMk id="5" creationId="{243658D2-8FB3-4281-89AD-6DE59F57BF62}"/>
          </ac:picMkLst>
        </pc:picChg>
      </pc:sldChg>
      <pc:sldChg chg="addSp delSp modSp new mod">
        <pc:chgData name="Abokar Sharif" userId="6a335f785890c88f" providerId="LiveId" clId="{26A690C0-55ED-43CC-ADA1-179E8B820CCF}" dt="2021-08-06T12:32:45.409" v="330" actId="2711"/>
        <pc:sldMkLst>
          <pc:docMk/>
          <pc:sldMk cId="931052064" sldId="259"/>
        </pc:sldMkLst>
        <pc:spChg chg="mod">
          <ac:chgData name="Abokar Sharif" userId="6a335f785890c88f" providerId="LiveId" clId="{26A690C0-55ED-43CC-ADA1-179E8B820CCF}" dt="2021-08-06T12:32:45.409" v="330" actId="2711"/>
          <ac:spMkLst>
            <pc:docMk/>
            <pc:sldMk cId="931052064" sldId="259"/>
            <ac:spMk id="2" creationId="{F1B770DF-CC56-4B36-827E-3518418B391E}"/>
          </ac:spMkLst>
        </pc:spChg>
        <pc:spChg chg="add del">
          <ac:chgData name="Abokar Sharif" userId="6a335f785890c88f" providerId="LiveId" clId="{26A690C0-55ED-43CC-ADA1-179E8B820CCF}" dt="2021-08-01T06:58:42.925" v="207" actId="931"/>
          <ac:spMkLst>
            <pc:docMk/>
            <pc:sldMk cId="931052064" sldId="259"/>
            <ac:spMk id="3" creationId="{CBEB70F5-FBE3-4E5A-A2DE-71C7DDCCEA10}"/>
          </ac:spMkLst>
        </pc:spChg>
        <pc:spChg chg="add del mod">
          <ac:chgData name="Abokar Sharif" userId="6a335f785890c88f" providerId="LiveId" clId="{26A690C0-55ED-43CC-ADA1-179E8B820CCF}" dt="2021-08-06T12:03:29.942" v="305" actId="931"/>
          <ac:spMkLst>
            <pc:docMk/>
            <pc:sldMk cId="931052064" sldId="259"/>
            <ac:spMk id="4" creationId="{A3701ADE-C8FF-4806-A75C-DBF1A6C3A86F}"/>
          </ac:spMkLst>
        </pc:spChg>
        <pc:picChg chg="add del mod ord">
          <ac:chgData name="Abokar Sharif" userId="6a335f785890c88f" providerId="LiveId" clId="{26A690C0-55ED-43CC-ADA1-179E8B820CCF}" dt="2021-08-06T11:52:17.743" v="304" actId="478"/>
          <ac:picMkLst>
            <pc:docMk/>
            <pc:sldMk cId="931052064" sldId="259"/>
            <ac:picMk id="5" creationId="{E9882698-0E8A-4AC0-AFB4-76FEDC628CC8}"/>
          </ac:picMkLst>
        </pc:picChg>
        <pc:picChg chg="add mod ord">
          <ac:chgData name="Abokar Sharif" userId="6a335f785890c88f" providerId="LiveId" clId="{26A690C0-55ED-43CC-ADA1-179E8B820CCF}" dt="2021-08-06T12:03:46.342" v="310" actId="14100"/>
          <ac:picMkLst>
            <pc:docMk/>
            <pc:sldMk cId="931052064" sldId="259"/>
            <ac:picMk id="7" creationId="{EC7D390A-6238-46FD-A180-7F94DFEBC680}"/>
          </ac:picMkLst>
        </pc:picChg>
      </pc:sldChg>
      <pc:sldChg chg="modSp new mod">
        <pc:chgData name="Abokar Sharif" userId="6a335f785890c88f" providerId="LiveId" clId="{26A690C0-55ED-43CC-ADA1-179E8B820CCF}" dt="2021-08-06T12:32:19.473" v="328" actId="2711"/>
        <pc:sldMkLst>
          <pc:docMk/>
          <pc:sldMk cId="2042742185" sldId="260"/>
        </pc:sldMkLst>
        <pc:spChg chg="mod">
          <ac:chgData name="Abokar Sharif" userId="6a335f785890c88f" providerId="LiveId" clId="{26A690C0-55ED-43CC-ADA1-179E8B820CCF}" dt="2021-08-06T12:32:19.473" v="328" actId="2711"/>
          <ac:spMkLst>
            <pc:docMk/>
            <pc:sldMk cId="2042742185" sldId="260"/>
            <ac:spMk id="2" creationId="{EB6D1CEC-538F-4A61-87CE-3AA2E6B35519}"/>
          </ac:spMkLst>
        </pc:spChg>
        <pc:spChg chg="mod">
          <ac:chgData name="Abokar Sharif" userId="6a335f785890c88f" providerId="LiveId" clId="{26A690C0-55ED-43CC-ADA1-179E8B820CCF}" dt="2021-08-06T12:32:12.976" v="327" actId="113"/>
          <ac:spMkLst>
            <pc:docMk/>
            <pc:sldMk cId="2042742185" sldId="260"/>
            <ac:spMk id="3" creationId="{5AD6C06D-7472-4FC7-B08B-55E10CD2CB85}"/>
          </ac:spMkLst>
        </pc:spChg>
      </pc:sldChg>
      <pc:sldChg chg="modSp new mod">
        <pc:chgData name="Abokar Sharif" userId="6a335f785890c88f" providerId="LiveId" clId="{26A690C0-55ED-43CC-ADA1-179E8B820CCF}" dt="2021-08-06T12:32:58.615" v="332" actId="2711"/>
        <pc:sldMkLst>
          <pc:docMk/>
          <pc:sldMk cId="4019915536" sldId="261"/>
        </pc:sldMkLst>
        <pc:spChg chg="mod">
          <ac:chgData name="Abokar Sharif" userId="6a335f785890c88f" providerId="LiveId" clId="{26A690C0-55ED-43CC-ADA1-179E8B820CCF}" dt="2021-08-06T12:32:58.615" v="332" actId="2711"/>
          <ac:spMkLst>
            <pc:docMk/>
            <pc:sldMk cId="4019915536" sldId="261"/>
            <ac:spMk id="2" creationId="{27755E7C-D5EE-4160-B991-BF1065C3AF84}"/>
          </ac:spMkLst>
        </pc:spChg>
        <pc:spChg chg="mod">
          <ac:chgData name="Abokar Sharif" userId="6a335f785890c88f" providerId="LiveId" clId="{26A690C0-55ED-43CC-ADA1-179E8B820CCF}" dt="2021-08-02T10:25:09.751" v="280"/>
          <ac:spMkLst>
            <pc:docMk/>
            <pc:sldMk cId="4019915536" sldId="261"/>
            <ac:spMk id="3" creationId="{1CCC0953-B515-4472-BCD1-2C48941CCA77}"/>
          </ac:spMkLst>
        </pc:spChg>
      </pc:sldChg>
      <pc:sldChg chg="modSp new mod">
        <pc:chgData name="Abokar Sharif" userId="6a335f785890c88f" providerId="LiveId" clId="{26A690C0-55ED-43CC-ADA1-179E8B820CCF}" dt="2021-08-06T12:33:25.447" v="337" actId="207"/>
        <pc:sldMkLst>
          <pc:docMk/>
          <pc:sldMk cId="3069283928" sldId="262"/>
        </pc:sldMkLst>
        <pc:spChg chg="mod">
          <ac:chgData name="Abokar Sharif" userId="6a335f785890c88f" providerId="LiveId" clId="{26A690C0-55ED-43CC-ADA1-179E8B820CCF}" dt="2021-08-06T12:33:04.985" v="333" actId="2711"/>
          <ac:spMkLst>
            <pc:docMk/>
            <pc:sldMk cId="3069283928" sldId="262"/>
            <ac:spMk id="2" creationId="{12D11C9D-96E3-4047-8E88-B9A4A5FCDCC7}"/>
          </ac:spMkLst>
        </pc:spChg>
        <pc:spChg chg="mod">
          <ac:chgData name="Abokar Sharif" userId="6a335f785890c88f" providerId="LiveId" clId="{26A690C0-55ED-43CC-ADA1-179E8B820CCF}" dt="2021-08-06T12:33:25.447" v="337" actId="207"/>
          <ac:spMkLst>
            <pc:docMk/>
            <pc:sldMk cId="3069283928" sldId="262"/>
            <ac:spMk id="3" creationId="{D6306EA6-98DD-4491-8B55-DB19CF6AE402}"/>
          </ac:spMkLst>
        </pc:spChg>
      </pc:sldChg>
      <pc:sldChg chg="addSp delSp modSp new mod">
        <pc:chgData name="Abokar Sharif" userId="6a335f785890c88f" providerId="LiveId" clId="{26A690C0-55ED-43CC-ADA1-179E8B820CCF}" dt="2021-08-06T12:32:51.321" v="331" actId="2711"/>
        <pc:sldMkLst>
          <pc:docMk/>
          <pc:sldMk cId="1006337542" sldId="263"/>
        </pc:sldMkLst>
        <pc:spChg chg="mod">
          <ac:chgData name="Abokar Sharif" userId="6a335f785890c88f" providerId="LiveId" clId="{26A690C0-55ED-43CC-ADA1-179E8B820CCF}" dt="2021-08-06T12:32:51.321" v="331" actId="2711"/>
          <ac:spMkLst>
            <pc:docMk/>
            <pc:sldMk cId="1006337542" sldId="263"/>
            <ac:spMk id="2" creationId="{A47CD18A-159D-4AE6-9F20-D9017CB4DC86}"/>
          </ac:spMkLst>
        </pc:spChg>
        <pc:spChg chg="del">
          <ac:chgData name="Abokar Sharif" userId="6a335f785890c88f" providerId="LiveId" clId="{26A690C0-55ED-43CC-ADA1-179E8B820CCF}" dt="2021-08-06T12:05:40.531" v="319" actId="931"/>
          <ac:spMkLst>
            <pc:docMk/>
            <pc:sldMk cId="1006337542" sldId="263"/>
            <ac:spMk id="3" creationId="{65428B18-5A48-436F-A396-6BA633A2B70E}"/>
          </ac:spMkLst>
        </pc:spChg>
        <pc:spChg chg="add del mod">
          <ac:chgData name="Abokar Sharif" userId="6a335f785890c88f" providerId="LiveId" clId="{26A690C0-55ED-43CC-ADA1-179E8B820CCF}" dt="2021-08-06T12:05:51.453" v="321" actId="931"/>
          <ac:spMkLst>
            <pc:docMk/>
            <pc:sldMk cId="1006337542" sldId="263"/>
            <ac:spMk id="7" creationId="{5037ACD7-C048-4EB4-9F84-D4683016E481}"/>
          </ac:spMkLst>
        </pc:spChg>
        <pc:spChg chg="add del mod">
          <ac:chgData name="Abokar Sharif" userId="6a335f785890c88f" providerId="LiveId" clId="{26A690C0-55ED-43CC-ADA1-179E8B820CCF}" dt="2021-08-06T12:06:28.911" v="323" actId="931"/>
          <ac:spMkLst>
            <pc:docMk/>
            <pc:sldMk cId="1006337542" sldId="263"/>
            <ac:spMk id="11" creationId="{F66AA263-4A4A-4DB7-8032-68704EF44B27}"/>
          </ac:spMkLst>
        </pc:spChg>
        <pc:picChg chg="add del mod ord">
          <ac:chgData name="Abokar Sharif" userId="6a335f785890c88f" providerId="LiveId" clId="{26A690C0-55ED-43CC-ADA1-179E8B820CCF}" dt="2021-08-06T12:05:48.101" v="320" actId="478"/>
          <ac:picMkLst>
            <pc:docMk/>
            <pc:sldMk cId="1006337542" sldId="263"/>
            <ac:picMk id="5" creationId="{3357F018-55B9-457F-AF87-F3B47ADD567C}"/>
          </ac:picMkLst>
        </pc:picChg>
        <pc:picChg chg="add del mod ord">
          <ac:chgData name="Abokar Sharif" userId="6a335f785890c88f" providerId="LiveId" clId="{26A690C0-55ED-43CC-ADA1-179E8B820CCF}" dt="2021-08-06T12:06:25.234" v="322" actId="478"/>
          <ac:picMkLst>
            <pc:docMk/>
            <pc:sldMk cId="1006337542" sldId="263"/>
            <ac:picMk id="9" creationId="{CDE946A0-EC3C-49E4-8E53-A61985EA70BE}"/>
          </ac:picMkLst>
        </pc:picChg>
        <pc:picChg chg="add mod ord">
          <ac:chgData name="Abokar Sharif" userId="6a335f785890c88f" providerId="LiveId" clId="{26A690C0-55ED-43CC-ADA1-179E8B820CCF}" dt="2021-08-06T12:06:28.911" v="323" actId="931"/>
          <ac:picMkLst>
            <pc:docMk/>
            <pc:sldMk cId="1006337542" sldId="263"/>
            <ac:picMk id="13" creationId="{7FE26E97-B09A-4423-86F3-D8C07AB9CA0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8/6/2021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5C45C-80ED-4FBF-A270-9FB197E62F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TUTORIALS</a:t>
            </a:r>
            <a:endParaRPr lang="en-IN" b="1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6A4DC7-26E0-4EF8-A324-DEC05BB441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073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EDBB6-DC09-49F3-8B1A-79B85015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Python?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3026F-F2E4-4375-BF66-894AB2C6B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is a high-level 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widely used general-purpose  programming language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It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an object-oriented programming language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was created by Guido van Rossum in 1991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109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CC127-223A-4A5A-8808-A8D649FFB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Logo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3658D2-8FB3-4281-89AD-6DE59F57BF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1071761"/>
            <a:ext cx="6281738" cy="4711303"/>
          </a:xfrm>
        </p:spPr>
      </p:pic>
    </p:spTree>
    <p:extLst>
      <p:ext uri="{BB962C8B-B14F-4D97-AF65-F5344CB8AC3E}">
        <p14:creationId xmlns:p14="http://schemas.microsoft.com/office/powerpoint/2010/main" val="1134919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D1CEC-538F-4A61-87CE-3AA2E6B35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python used for?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6C06D-7472-4FC7-B08B-55E10CD2C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 and machine learning</a:t>
            </a:r>
          </a:p>
          <a:p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analytics </a:t>
            </a:r>
          </a:p>
          <a:p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visualisation </a:t>
            </a:r>
          </a:p>
          <a:p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Programming applications </a:t>
            </a:r>
          </a:p>
          <a:p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 development (server-side)</a:t>
            </a:r>
          </a:p>
          <a:p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Game development 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Many more..</a:t>
            </a:r>
            <a:endParaRPr lang="en-IN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2742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770DF-CC56-4B36-827E-3518418B3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Python?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C7D390A-6238-46FD-A180-7F94DFEBC6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099" y="1399822"/>
            <a:ext cx="6498167" cy="4097867"/>
          </a:xfrm>
        </p:spPr>
      </p:pic>
    </p:spTree>
    <p:extLst>
      <p:ext uri="{BB962C8B-B14F-4D97-AF65-F5344CB8AC3E}">
        <p14:creationId xmlns:p14="http://schemas.microsoft.com/office/powerpoint/2010/main" val="931052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CD18A-159D-4AE6-9F20-D9017CB4D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Ranking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FE26E97-B09A-4423-86F3-D8C07AB9CA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1459020"/>
            <a:ext cx="6281738" cy="3936784"/>
          </a:xfrm>
        </p:spPr>
      </p:pic>
    </p:spTree>
    <p:extLst>
      <p:ext uri="{BB962C8B-B14F-4D97-AF65-F5344CB8AC3E}">
        <p14:creationId xmlns:p14="http://schemas.microsoft.com/office/powerpoint/2010/main" val="1006337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55E7C-D5EE-4160-B991-BF1065C3A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Syntax</a:t>
            </a:r>
            <a:r>
              <a:rPr lang="en-US" dirty="0"/>
              <a:t>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C0953-B515-4472-BCD1-2C48941CC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"Hello, World!"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9915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11C9D-96E3-4047-8E88-B9A4A5FCD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06EA6-98DD-4491-8B55-DB19CF6AE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1375B0"/>
                </a:solidFill>
                <a:effectLst/>
                <a:latin typeface="Nunito Sans"/>
              </a:rPr>
              <a:t>Easy to Write</a:t>
            </a:r>
          </a:p>
          <a:p>
            <a:r>
              <a:rPr lang="en-IN" b="1" i="0" dirty="0">
                <a:solidFill>
                  <a:srgbClr val="1375B0"/>
                </a:solidFill>
                <a:effectLst/>
                <a:latin typeface="Nunito Sans"/>
              </a:rPr>
              <a:t>Easy to Understand</a:t>
            </a:r>
          </a:p>
          <a:p>
            <a:r>
              <a:rPr lang="en-IN" b="1" i="0" dirty="0">
                <a:solidFill>
                  <a:srgbClr val="1375B0"/>
                </a:solidFill>
                <a:effectLst/>
                <a:latin typeface="Nunito Sans"/>
              </a:rPr>
              <a:t>Object-Oriented</a:t>
            </a:r>
          </a:p>
          <a:p>
            <a:r>
              <a:rPr lang="en-IN" b="1" i="0" dirty="0">
                <a:solidFill>
                  <a:srgbClr val="1375B0"/>
                </a:solidFill>
                <a:effectLst/>
                <a:latin typeface="Nunito Sans"/>
              </a:rPr>
              <a:t>Robust Standard Libraries</a:t>
            </a:r>
          </a:p>
          <a:p>
            <a:r>
              <a:rPr lang="en-US" b="1" i="0" dirty="0">
                <a:solidFill>
                  <a:srgbClr val="1375B0"/>
                </a:solidFill>
                <a:effectLst/>
                <a:latin typeface="Nunito Sans"/>
              </a:rPr>
              <a:t>Dynamically Typed and Type Checking</a:t>
            </a:r>
          </a:p>
          <a:p>
            <a:r>
              <a:rPr lang="en-IN" b="1" i="0" dirty="0">
                <a:solidFill>
                  <a:srgbClr val="1375B0"/>
                </a:solidFill>
                <a:effectLst/>
                <a:latin typeface="Nunito Sans"/>
              </a:rPr>
              <a:t>Databases</a:t>
            </a:r>
          </a:p>
          <a:p>
            <a:r>
              <a:rPr lang="en-IN" b="1" i="0" dirty="0">
                <a:solidFill>
                  <a:srgbClr val="1375B0"/>
                </a:solidFill>
                <a:effectLst/>
                <a:latin typeface="Nunito Sans"/>
              </a:rPr>
              <a:t>Extensible</a:t>
            </a:r>
          </a:p>
          <a:p>
            <a:r>
              <a:rPr lang="en-IN" b="1" i="0" dirty="0">
                <a:solidFill>
                  <a:srgbClr val="1375B0"/>
                </a:solidFill>
                <a:effectLst/>
                <a:latin typeface="Nunito Sans"/>
              </a:rPr>
              <a:t>Portable</a:t>
            </a:r>
          </a:p>
          <a:p>
            <a:r>
              <a:rPr lang="en-IN" b="1" i="0" dirty="0">
                <a:solidFill>
                  <a:srgbClr val="1375B0"/>
                </a:solidFill>
                <a:effectLst/>
                <a:latin typeface="Nunito Sans"/>
              </a:rPr>
              <a:t>Free and Open Source</a:t>
            </a:r>
          </a:p>
          <a:p>
            <a:endParaRPr lang="en-IN" b="1" i="0" dirty="0">
              <a:solidFill>
                <a:srgbClr val="1375B0"/>
              </a:solidFill>
              <a:effectLst/>
              <a:latin typeface="Nunito San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928392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3960F"/>
      </a:accent1>
      <a:accent2>
        <a:srgbClr val="E04116"/>
      </a:accent2>
      <a:accent3>
        <a:srgbClr val="9D4DE7"/>
      </a:accent3>
      <a:accent4>
        <a:srgbClr val="449EF3"/>
      </a:accent4>
      <a:accent5>
        <a:srgbClr val="39C6BE"/>
      </a:accent5>
      <a:accent6>
        <a:srgbClr val="88C933"/>
      </a:accent6>
      <a:hlink>
        <a:srgbClr val="EBB41F"/>
      </a:hlink>
      <a:folHlink>
        <a:srgbClr val="E1D676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29B3952A-A5A2-4E72-A5C9-A88B41734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293</TotalTime>
  <Words>98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 Light</vt:lpstr>
      <vt:lpstr>Consolas</vt:lpstr>
      <vt:lpstr>Nunito Sans</vt:lpstr>
      <vt:lpstr>Rockwell</vt:lpstr>
      <vt:lpstr>Times New Roman</vt:lpstr>
      <vt:lpstr>Wingdings</vt:lpstr>
      <vt:lpstr>Atlas</vt:lpstr>
      <vt:lpstr>PYTHON TUTORIALS</vt:lpstr>
      <vt:lpstr>What is Python?</vt:lpstr>
      <vt:lpstr>Python Logo</vt:lpstr>
      <vt:lpstr>What is python used for?</vt:lpstr>
      <vt:lpstr>Why Python?</vt:lpstr>
      <vt:lpstr>Ranking</vt:lpstr>
      <vt:lpstr>Python Syntax </vt:lpstr>
      <vt:lpstr>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TUTORIALS</dc:title>
  <dc:creator>Abokar Sharif</dc:creator>
  <cp:lastModifiedBy>Abokar Sharif</cp:lastModifiedBy>
  <cp:revision>4</cp:revision>
  <dcterms:created xsi:type="dcterms:W3CDTF">2021-08-01T05:55:21Z</dcterms:created>
  <dcterms:modified xsi:type="dcterms:W3CDTF">2021-08-06T12:33:27Z</dcterms:modified>
</cp:coreProperties>
</file>