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8a4c40441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8a4c40441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a4c40441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a4c40441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a4c40441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a4c40441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01250"/>
            <a:ext cx="9143999" cy="685802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94900"/>
            <a:ext cx="8520600" cy="20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Comic-cat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280900" y="4301850"/>
            <a:ext cx="23145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Омск 2023</a:t>
            </a:r>
            <a:r>
              <a:rPr lang="ru"/>
              <a:t>	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5554975" y="4301850"/>
            <a:ext cx="33945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Мамонова Василиса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Идея проекта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766850" y="1374725"/>
            <a:ext cx="7518900" cy="31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lt2"/>
                </a:solidFill>
              </a:rPr>
              <a:t>Разработка веб-сайта для просмотра, выкладывания и обсуждения комиксов с целью знакомства с библиотекой Flask.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5375" y="2986213"/>
            <a:ext cx="3493225" cy="6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Характеристики проекта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ru" dirty="0">
                <a:solidFill>
                  <a:schemeClr val="lt2"/>
                </a:solidFill>
              </a:rPr>
              <a:t>есть файл requirements.txt</a:t>
            </a:r>
            <a:endParaRPr dirty="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ru" dirty="0">
                <a:solidFill>
                  <a:schemeClr val="lt2"/>
                </a:solidFill>
              </a:rPr>
              <a:t>в ходе работы использовался bootstrap</a:t>
            </a:r>
            <a:endParaRPr dirty="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ru" dirty="0">
                <a:solidFill>
                  <a:schemeClr val="lt2"/>
                </a:solidFill>
              </a:rPr>
              <a:t>12 шаблонов</a:t>
            </a:r>
            <a:endParaRPr dirty="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ru" dirty="0">
                <a:solidFill>
                  <a:schemeClr val="lt2"/>
                </a:solidFill>
              </a:rPr>
              <a:t>использованы ORM-модели</a:t>
            </a:r>
            <a:endParaRPr dirty="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ru" dirty="0">
                <a:solidFill>
                  <a:schemeClr val="lt2"/>
                </a:solidFill>
              </a:rPr>
              <a:t>есть регистрация и авторизация</a:t>
            </a:r>
            <a:endParaRPr dirty="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ru" dirty="0">
                <a:solidFill>
                  <a:schemeClr val="lt2"/>
                </a:solidFill>
              </a:rPr>
              <a:t>есть загрузка и использование файлов</a:t>
            </a:r>
            <a:endParaRPr dirty="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ru" dirty="0">
                <a:solidFill>
                  <a:schemeClr val="lt2"/>
                </a:solidFill>
              </a:rPr>
              <a:t>используется API jQuery</a:t>
            </a:r>
            <a:endParaRPr dirty="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ru" dirty="0">
                <a:solidFill>
                  <a:schemeClr val="lt2"/>
                </a:solidFill>
              </a:rPr>
              <a:t>данные хранятся в базе данных sqlite</a:t>
            </a:r>
            <a:endParaRPr dirty="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ru" dirty="0">
                <a:solidFill>
                  <a:schemeClr val="lt2"/>
                </a:solidFill>
              </a:rPr>
              <a:t>объем кода: 948 строк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-US">
                <a:solidFill>
                  <a:schemeClr val="lt2"/>
                </a:solidFill>
              </a:rPr>
              <a:t>c</a:t>
            </a:r>
            <a:r>
              <a:rPr lang="ru">
                <a:solidFill>
                  <a:schemeClr val="lt2"/>
                </a:solidFill>
              </a:rPr>
              <a:t>оздан </a:t>
            </a:r>
            <a:r>
              <a:rPr lang="ru" dirty="0">
                <a:solidFill>
                  <a:schemeClr val="lt2"/>
                </a:solidFill>
              </a:rPr>
              <a:t>домен </a:t>
            </a:r>
            <a:r>
              <a:rPr lang="en-US" dirty="0">
                <a:solidFill>
                  <a:schemeClr val="lt2"/>
                </a:solidFill>
              </a:rPr>
              <a:t>comic-cat.ru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Использованные источники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lt2"/>
                </a:solidFill>
              </a:rPr>
              <a:t>1 - </a:t>
            </a:r>
            <a:r>
              <a:rPr lang="ru" sz="1700" u="sng">
                <a:solidFill>
                  <a:schemeClr val="hlink"/>
                </a:solidFill>
              </a:rPr>
              <a:t>https://lyceum.yandex.ru/courses/766/groups/6082/lessons/3568/materials/9849</a:t>
            </a:r>
            <a:r>
              <a:rPr lang="ru" sz="1700">
                <a:solidFill>
                  <a:schemeClr val="lt2"/>
                </a:solidFill>
              </a:rPr>
              <a:t> - информация о библиотеке Flask</a:t>
            </a:r>
            <a:endParaRPr sz="17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lt2"/>
                </a:solidFill>
              </a:rPr>
              <a:t>2 - </a:t>
            </a:r>
            <a:r>
              <a:rPr lang="ru" sz="1700" u="sng">
                <a:solidFill>
                  <a:schemeClr val="hlink"/>
                </a:solidFill>
              </a:rPr>
              <a:t>https://lyceum.yandex.ru/courses/766/groups/6082/lessons/3569/materials/9781</a:t>
            </a:r>
            <a:r>
              <a:rPr lang="ru" sz="1700">
                <a:solidFill>
                  <a:schemeClr val="lt2"/>
                </a:solidFill>
              </a:rPr>
              <a:t> - информация об использовании шаблонов в Flask</a:t>
            </a:r>
            <a:endParaRPr sz="17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lt2"/>
                </a:solidFill>
              </a:rPr>
              <a:t>3 - </a:t>
            </a:r>
            <a:r>
              <a:rPr lang="ru" sz="1700" u="sng">
                <a:solidFill>
                  <a:schemeClr val="hlink"/>
                </a:solidFill>
              </a:rPr>
              <a:t>https://www.sqlalchemy.org</a:t>
            </a:r>
            <a:r>
              <a:rPr lang="ru" sz="1700">
                <a:solidFill>
                  <a:schemeClr val="accent1"/>
                </a:solidFill>
              </a:rPr>
              <a:t> </a:t>
            </a:r>
            <a:r>
              <a:rPr lang="ru" sz="1700">
                <a:solidFill>
                  <a:schemeClr val="lt2"/>
                </a:solidFill>
              </a:rPr>
              <a:t>- документация SqlAlchemy</a:t>
            </a:r>
            <a:endParaRPr sz="17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>
                <a:solidFill>
                  <a:schemeClr val="lt2"/>
                </a:solidFill>
              </a:rPr>
              <a:t>4 - </a:t>
            </a:r>
            <a:r>
              <a:rPr lang="ru" sz="1700" u="sng">
                <a:solidFill>
                  <a:schemeClr val="hlink"/>
                </a:solidFill>
                <a:hlinkClick r:id="rId3"/>
              </a:rPr>
              <a:t>https://stackoverflow.com</a:t>
            </a:r>
            <a:r>
              <a:rPr lang="ru" sz="1700">
                <a:solidFill>
                  <a:schemeClr val="lt2"/>
                </a:solidFill>
              </a:rPr>
              <a:t> - ответы на вопросы, возникающие в процессе работы</a:t>
            </a:r>
            <a:endParaRPr sz="17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Экран (16:9)</PresentationFormat>
  <Paragraphs>21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Comic-cat</vt:lpstr>
      <vt:lpstr>Идея проекта</vt:lpstr>
      <vt:lpstr>Характеристики проекта</vt:lpstr>
      <vt:lpstr>Использованные 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Comic-cat</dc:title>
  <cp:lastModifiedBy>Василиса</cp:lastModifiedBy>
  <cp:revision>1</cp:revision>
  <dcterms:modified xsi:type="dcterms:W3CDTF">2023-04-29T07:25:00Z</dcterms:modified>
</cp:coreProperties>
</file>