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a4c4044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a4c4044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1250"/>
            <a:ext cx="9143999" cy="68580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94900"/>
            <a:ext cx="8520600" cy="20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Comic-cat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80900" y="4301850"/>
            <a:ext cx="23145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Омск 2023</a:t>
            </a:r>
            <a:r>
              <a:rPr lang="ru"/>
              <a:t>	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54975" y="4301850"/>
            <a:ext cx="33945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Мамонова Василиса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Идея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66850" y="1374725"/>
            <a:ext cx="75189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</a:rPr>
              <a:t>Р</a:t>
            </a:r>
            <a:r>
              <a:rPr lang="ru">
                <a:solidFill>
                  <a:schemeClr val="lt2"/>
                </a:solidFill>
              </a:rPr>
              <a:t>азработка веб-сайта для просмотра, выкладывания и обсуждения комиксов с целью знакомства с библиотекой Flask.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375" y="2986213"/>
            <a:ext cx="3493225" cy="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Характеристики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есть файл requirements.txt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в ходе работы использовался bootstrap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12 шаблонов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использованы ORM-модели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есть регистрация и авторизация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есть загрузка и использование файлов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используется API jQuery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данные хранятся в базе данных sqlite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>
                <a:solidFill>
                  <a:schemeClr val="lt2"/>
                </a:solidFill>
              </a:rPr>
              <a:t>объем кода: 948 строк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Использованные источники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1 - </a:t>
            </a:r>
            <a:r>
              <a:rPr lang="ru" sz="1700" u="sng">
                <a:solidFill>
                  <a:schemeClr val="hlink"/>
                </a:solidFill>
              </a:rPr>
              <a:t>https://lyceum.yandex.ru/courses/766/groups/6082/lessons/3568/materials/9849</a:t>
            </a:r>
            <a:r>
              <a:rPr lang="ru" sz="1700">
                <a:solidFill>
                  <a:schemeClr val="lt2"/>
                </a:solidFill>
              </a:rPr>
              <a:t> - информация о библиотеке Flask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2 - </a:t>
            </a:r>
            <a:r>
              <a:rPr lang="ru" sz="1700" u="sng">
                <a:solidFill>
                  <a:schemeClr val="hlink"/>
                </a:solidFill>
              </a:rPr>
              <a:t>https://lyceum.yandex.ru/courses/766/groups/6082/lessons/3569/materials/9781</a:t>
            </a:r>
            <a:r>
              <a:rPr lang="ru" sz="1700">
                <a:solidFill>
                  <a:schemeClr val="lt2"/>
                </a:solidFill>
              </a:rPr>
              <a:t> - информация об использовании шаблонов в Flask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3 -</a:t>
            </a:r>
            <a:r>
              <a:rPr lang="ru" sz="1700">
                <a:solidFill>
                  <a:schemeClr val="lt2"/>
                </a:solidFill>
              </a:rPr>
              <a:t> </a:t>
            </a:r>
            <a:r>
              <a:rPr lang="ru" sz="1700" u="sng">
                <a:solidFill>
                  <a:schemeClr val="hlink"/>
                </a:solidFill>
              </a:rPr>
              <a:t>https://www.sqlalchemy.org</a:t>
            </a:r>
            <a:r>
              <a:rPr lang="ru" sz="1700">
                <a:solidFill>
                  <a:schemeClr val="accent1"/>
                </a:solidFill>
              </a:rPr>
              <a:t> </a:t>
            </a:r>
            <a:r>
              <a:rPr lang="ru" sz="1700">
                <a:solidFill>
                  <a:schemeClr val="lt2"/>
                </a:solidFill>
              </a:rPr>
              <a:t>- документация SqlAlchemy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4 - </a:t>
            </a:r>
            <a:r>
              <a:rPr lang="ru" sz="1700" u="sng">
                <a:solidFill>
                  <a:schemeClr val="hlink"/>
                </a:solidFill>
                <a:hlinkClick r:id="rId3"/>
              </a:rPr>
              <a:t>https://stackoverflow.com</a:t>
            </a:r>
            <a:r>
              <a:rPr lang="ru" sz="1700">
                <a:solidFill>
                  <a:schemeClr val="lt2"/>
                </a:solidFill>
              </a:rPr>
              <a:t> - ответы на вопросы, возникающие в процессе работы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