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92" r:id="rId29"/>
    <p:sldId id="284" r:id="rId30"/>
    <p:sldId id="285" r:id="rId31"/>
    <p:sldId id="286" r:id="rId32"/>
    <p:sldId id="287" r:id="rId33"/>
    <p:sldId id="288" r:id="rId34"/>
    <p:sldId id="293" r:id="rId35"/>
    <p:sldId id="289" r:id="rId36"/>
    <p:sldId id="29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7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3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1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7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064C5-68B6-49D1-9375-F1F9ECB8EF65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B81E-E64F-4BAC-A8D4-5BC859BED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192.168.85.13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Somarko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3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3411" y="415636"/>
            <a:ext cx="1069016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CD0000"/>
                </a:solidFill>
                <a:latin typeface="OpenSans-Bold"/>
              </a:rPr>
              <a:t>Variables</a:t>
            </a:r>
          </a:p>
          <a:p>
            <a:r>
              <a:rPr lang="en-US" dirty="0">
                <a:solidFill>
                  <a:srgbClr val="555555"/>
                </a:solidFill>
                <a:latin typeface="OpenSans"/>
              </a:rPr>
              <a:t>Ansible can work with metadata from various sources and manage their </a:t>
            </a:r>
            <a:r>
              <a:rPr lang="en-US" dirty="0" smtClean="0">
                <a:solidFill>
                  <a:srgbClr val="555555"/>
                </a:solidFill>
                <a:latin typeface="OpenSans"/>
              </a:rPr>
              <a:t>context in </a:t>
            </a:r>
            <a:r>
              <a:rPr lang="en-US" dirty="0">
                <a:solidFill>
                  <a:srgbClr val="555555"/>
                </a:solidFill>
                <a:latin typeface="OpenSans"/>
              </a:rPr>
              <a:t>the form of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OpenSans"/>
              </a:rPr>
              <a:t>Plays </a:t>
            </a:r>
            <a:r>
              <a:rPr lang="en-US" dirty="0">
                <a:solidFill>
                  <a:srgbClr val="555555"/>
                </a:solidFill>
                <a:latin typeface="OpenSans"/>
              </a:rPr>
              <a:t>and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OpenSans"/>
              </a:rPr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OpenSans"/>
              </a:rPr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OpenSans"/>
              </a:rPr>
              <a:t>Discovered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OpenSans"/>
              </a:rPr>
              <a:t>Roles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3866890"/>
            <a:ext cx="4902085" cy="23537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0648" y="2600850"/>
            <a:ext cx="5073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Plays and tasks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52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8306" y="2277687"/>
            <a:ext cx="65325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name: Include vars of stuff.yaml into the 'stuff' variable (2.2).</a:t>
            </a:r>
          </a:p>
          <a:p>
            <a:r>
              <a:rPr lang="en-US" dirty="0" smtClean="0"/>
              <a:t>  include_vars:</a:t>
            </a:r>
          </a:p>
          <a:p>
            <a:r>
              <a:rPr lang="en-US" dirty="0" smtClean="0"/>
              <a:t>    file: stuff.yaml</a:t>
            </a:r>
          </a:p>
          <a:p>
            <a:r>
              <a:rPr lang="en-US" dirty="0" smtClean="0"/>
              <a:t>    name: stuff</a:t>
            </a:r>
          </a:p>
          <a:p>
            <a:endParaRPr lang="en-US" dirty="0"/>
          </a:p>
          <a:p>
            <a:r>
              <a:rPr lang="en-US" dirty="0" smtClean="0"/>
              <a:t>=======================================================</a:t>
            </a:r>
          </a:p>
          <a:p>
            <a:r>
              <a:rPr lang="en-US" dirty="0" smtClean="0"/>
              <a:t>- name: Bare include (free-form)</a:t>
            </a:r>
          </a:p>
          <a:p>
            <a:r>
              <a:rPr lang="en-US" dirty="0" smtClean="0"/>
              <a:t>  include_vars: myvars.yaml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98118" y="581891"/>
            <a:ext cx="457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 vars file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8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6624" y="905779"/>
            <a:ext cx="4894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Vars in Inventory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278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82881"/>
            <a:ext cx="10789920" cy="612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" y="133004"/>
            <a:ext cx="11373789" cy="61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3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3316" y="1393413"/>
            <a:ext cx="8805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ansible-playbook  binlogs.yml --extra-vars "env=database01“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16" y="3949756"/>
            <a:ext cx="7397084" cy="2500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3752" y="470083"/>
            <a:ext cx="4964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 Execution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0187" y="2850957"/>
            <a:ext cx="5300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Var Files / Roles</a:t>
            </a:r>
          </a:p>
        </p:txBody>
      </p:sp>
    </p:spTree>
    <p:extLst>
      <p:ext uri="{BB962C8B-B14F-4D97-AF65-F5344CB8AC3E}">
        <p14:creationId xmlns:p14="http://schemas.microsoft.com/office/powerpoint/2010/main" val="157064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6" y="469768"/>
            <a:ext cx="9974312" cy="596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2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28" y="1313411"/>
            <a:ext cx="7962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19" y="116378"/>
            <a:ext cx="9121016" cy="6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4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76" y="551584"/>
            <a:ext cx="8382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Ansible is a radically simple IT automation platform that makes your applications and systems easier to deploy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support configuration management with examples as below.</a:t>
            </a:r>
          </a:p>
          <a:p>
            <a:pPr lvl="2"/>
            <a:r>
              <a:rPr lang="en-US" sz="2800" dirty="0" smtClean="0"/>
              <a:t>Configuration of servers</a:t>
            </a:r>
          </a:p>
          <a:p>
            <a:pPr lvl="2"/>
            <a:r>
              <a:rPr lang="en-US" sz="2800" dirty="0" smtClean="0"/>
              <a:t>Application deployment</a:t>
            </a:r>
          </a:p>
          <a:p>
            <a:pPr lvl="2"/>
            <a:r>
              <a:rPr lang="en-US" sz="2800" dirty="0" smtClean="0"/>
              <a:t>Continuous testing of already install application</a:t>
            </a:r>
          </a:p>
          <a:p>
            <a:pPr lvl="2"/>
            <a:r>
              <a:rPr lang="en-US" sz="2800" dirty="0" smtClean="0"/>
              <a:t>Provisioning </a:t>
            </a:r>
          </a:p>
          <a:p>
            <a:pPr lvl="2"/>
            <a:r>
              <a:rPr lang="en-US" sz="2800" dirty="0" smtClean="0"/>
              <a:t>Orchestration</a:t>
            </a:r>
          </a:p>
          <a:p>
            <a:pPr lvl="2"/>
            <a:r>
              <a:rPr lang="en-US" sz="2800" dirty="0" smtClean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3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8" y="700174"/>
            <a:ext cx="9914573" cy="62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3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157"/>
            <a:ext cx="12192000" cy="2410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04" y="3491345"/>
            <a:ext cx="8412479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6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4135"/>
            <a:ext cx="12121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– Print statements during execution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15" y="1935912"/>
            <a:ext cx="6639645" cy="2237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0115" y="49614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debug:</a:t>
            </a:r>
          </a:p>
          <a:p>
            <a:r>
              <a:rPr lang="en-US" dirty="0" smtClean="0"/>
              <a:t>    msg: “Hi How are you"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3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6" y="828674"/>
            <a:ext cx="7631082" cy="58880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7813" y="0"/>
            <a:ext cx="5384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a Variable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6900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7963" y="423640"/>
            <a:ext cx="5586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Conditionals-When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4960" y="15430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shell: /usr/bin/bar</a:t>
            </a:r>
          </a:p>
          <a:p>
            <a:r>
              <a:rPr lang="en-US" dirty="0" smtClean="0"/>
              <a:t>       when: foo_result.rc == 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2" y="2566987"/>
            <a:ext cx="10191403" cy="29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9" y="116379"/>
            <a:ext cx="5802284" cy="52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7" y="714895"/>
            <a:ext cx="9260378" cy="47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8189" y="290637"/>
            <a:ext cx="5765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Loops –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With_items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923" y="204208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name: add several users</a:t>
            </a:r>
          </a:p>
          <a:p>
            <a:r>
              <a:rPr lang="en-US" dirty="0" smtClean="0"/>
              <a:t>  user:</a:t>
            </a:r>
          </a:p>
          <a:p>
            <a:r>
              <a:rPr lang="en-US" dirty="0" smtClean="0"/>
              <a:t>    name: "{{ item }}"</a:t>
            </a:r>
          </a:p>
          <a:p>
            <a:r>
              <a:rPr lang="en-US" dirty="0" smtClean="0"/>
              <a:t>    state: present</a:t>
            </a:r>
          </a:p>
          <a:p>
            <a:r>
              <a:rPr lang="en-US" dirty="0" smtClean="0"/>
              <a:t>    groups: "wheel"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with_items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- testuser1</a:t>
            </a:r>
          </a:p>
          <a:p>
            <a:r>
              <a:rPr lang="en-US" dirty="0" smtClean="0"/>
              <a:t>     - testuser2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1448" y="182595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name: add several users</a:t>
            </a:r>
          </a:p>
          <a:p>
            <a:r>
              <a:rPr lang="en-US" dirty="0" smtClean="0"/>
              <a:t>  user:</a:t>
            </a:r>
          </a:p>
          <a:p>
            <a:r>
              <a:rPr lang="en-US" dirty="0" smtClean="0"/>
              <a:t>    name: "{{ item.name }}"</a:t>
            </a:r>
          </a:p>
          <a:p>
            <a:r>
              <a:rPr lang="en-US" dirty="0" smtClean="0"/>
              <a:t>    state: present</a:t>
            </a:r>
          </a:p>
          <a:p>
            <a:r>
              <a:rPr lang="en-US" dirty="0" smtClean="0"/>
              <a:t>    groups: "{{ </a:t>
            </a:r>
            <a:r>
              <a:rPr lang="en-US" dirty="0" err="1" smtClean="0"/>
              <a:t>item.groups</a:t>
            </a:r>
            <a:r>
              <a:rPr lang="en-US" dirty="0" smtClean="0"/>
              <a:t> }}"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with_items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- { name: 'testuser1', groups: 'wheel' }</a:t>
            </a:r>
          </a:p>
          <a:p>
            <a:r>
              <a:rPr lang="en-US" dirty="0" smtClean="0"/>
              <a:t>    - { name: 'testuser2', groups: 'root‘ }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example: for copying multiple files</a:t>
            </a:r>
          </a:p>
          <a:p>
            <a:r>
              <a:rPr lang="en-US" dirty="0" smtClean="0"/>
              <a:t>- { </a:t>
            </a:r>
            <a:r>
              <a:rPr lang="en-US" dirty="0" err="1" smtClean="0"/>
              <a:t>src</a:t>
            </a:r>
            <a:r>
              <a:rPr lang="en-US" dirty="0" smtClean="0"/>
              <a:t>: ‘@src1’, </a:t>
            </a:r>
            <a:r>
              <a:rPr lang="en-US" dirty="0" err="1" smtClean="0"/>
              <a:t>dest</a:t>
            </a:r>
            <a:r>
              <a:rPr lang="en-US" dirty="0" smtClean="0"/>
              <a:t>: ‘@Dest1' }</a:t>
            </a:r>
          </a:p>
          <a:p>
            <a:r>
              <a:rPr lang="en-US" dirty="0" smtClean="0"/>
              <a:t>- { </a:t>
            </a:r>
            <a:r>
              <a:rPr lang="en-US" dirty="0" err="1" smtClean="0"/>
              <a:t>src</a:t>
            </a:r>
            <a:r>
              <a:rPr lang="en-US" dirty="0" smtClean="0"/>
              <a:t>: ‘@src2’, </a:t>
            </a:r>
            <a:r>
              <a:rPr lang="en-US" dirty="0" err="1" smtClean="0"/>
              <a:t>dest</a:t>
            </a:r>
            <a:r>
              <a:rPr lang="en-US" dirty="0" smtClean="0"/>
              <a:t>: ‘@Dest2' }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10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2337" y="224135"/>
            <a:ext cx="463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Prompt Module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81" y="1463040"/>
            <a:ext cx="6621681" cy="25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63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165" y="0"/>
            <a:ext cx="10121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Delegation of a task to specific host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0108" y="2752130"/>
            <a:ext cx="71932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- name: add back to load balancer pool</a:t>
            </a:r>
          </a:p>
          <a:p>
            <a:r>
              <a:rPr lang="en-US" dirty="0" smtClean="0"/>
              <a:t>    command: /usr/bin/add_back_to_pool {{ inventory_hostname }}</a:t>
            </a:r>
          </a:p>
          <a:p>
            <a:r>
              <a:rPr lang="en-US" dirty="0" smtClean="0"/>
              <a:t>    delegate_to: 127.0.0.1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free open source application </a:t>
            </a:r>
          </a:p>
          <a:p>
            <a:r>
              <a:rPr lang="en-US" dirty="0" smtClean="0"/>
              <a:t>Agent-less – No need for agent installation and management </a:t>
            </a:r>
          </a:p>
          <a:p>
            <a:r>
              <a:rPr lang="en-US" dirty="0" smtClean="0"/>
              <a:t>Phython/yaml based</a:t>
            </a:r>
          </a:p>
          <a:p>
            <a:r>
              <a:rPr lang="en-US" dirty="0" smtClean="0"/>
              <a:t>Highly flexible and configuration management of systems.</a:t>
            </a:r>
          </a:p>
          <a:p>
            <a:r>
              <a:rPr lang="en-US" dirty="0" smtClean="0"/>
              <a:t>Large number of ready to use modules for system management </a:t>
            </a:r>
          </a:p>
          <a:p>
            <a:r>
              <a:rPr lang="en-US" dirty="0" smtClean="0"/>
              <a:t>Custom modules can be added if needed</a:t>
            </a:r>
          </a:p>
          <a:p>
            <a:r>
              <a:rPr lang="en-US" dirty="0" smtClean="0"/>
              <a:t>Configuration roll-back in case of error </a:t>
            </a:r>
          </a:p>
          <a:p>
            <a:r>
              <a:rPr lang="en-US" dirty="0" smtClean="0"/>
              <a:t>Simple and human readable</a:t>
            </a:r>
          </a:p>
          <a:p>
            <a:r>
              <a:rPr lang="en-US" dirty="0" smtClean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1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55"/>
            <a:ext cx="12053455" cy="56194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44697" y="0"/>
            <a:ext cx="2906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Once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8540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5625" y="257386"/>
            <a:ext cx="425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Handling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83" y="1045585"/>
            <a:ext cx="6004040" cy="1917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3004"/>
            <a:ext cx="8193414" cy="1243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903" y="48804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hosts: webservers</a:t>
            </a:r>
          </a:p>
          <a:p>
            <a:r>
              <a:rPr lang="en-US" dirty="0" smtClean="0"/>
              <a:t>  max_fail_percentage: 30</a:t>
            </a:r>
          </a:p>
        </p:txBody>
      </p:sp>
    </p:spTree>
    <p:extLst>
      <p:ext uri="{BB962C8B-B14F-4D97-AF65-F5344CB8AC3E}">
        <p14:creationId xmlns:p14="http://schemas.microsoft.com/office/powerpoint/2010/main" val="4016550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325" y="157633"/>
            <a:ext cx="5572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Privilege Escalation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51" y="1080962"/>
            <a:ext cx="6941518" cy="44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26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6495" y="240760"/>
            <a:ext cx="3615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Ansible Tags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1366837"/>
            <a:ext cx="10640290" cy="52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7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5820" y="224135"/>
            <a:ext cx="46508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Ansible Dry Run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889" y="1515287"/>
            <a:ext cx="39442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ansible-playbook --syntax-check </a:t>
            </a:r>
            <a:r>
              <a:rPr lang="en-US" dirty="0" err="1" smtClean="0"/>
              <a:t>site.yml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Dry Run</a:t>
            </a:r>
          </a:p>
          <a:p>
            <a:endParaRPr lang="en-US" dirty="0"/>
          </a:p>
          <a:p>
            <a:r>
              <a:rPr lang="en-US" dirty="0" smtClean="0"/>
              <a:t>ansible-playbook </a:t>
            </a:r>
            <a:r>
              <a:rPr lang="en-US" dirty="0" err="1" smtClean="0"/>
              <a:t>foo.yml</a:t>
            </a:r>
            <a:r>
              <a:rPr lang="en-US" dirty="0" smtClean="0"/>
              <a:t> --check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0090" y="357138"/>
            <a:ext cx="38442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Ansible Vault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1184" y="1465410"/>
            <a:ext cx="93060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ansible-vault create </a:t>
            </a:r>
            <a:r>
              <a:rPr lang="en-US" dirty="0" err="1" smtClean="0"/>
              <a:t>foo.yml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/>
              <a:t>First you will be prompted for a password. The password used with vault currently must be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for all files you wish to use together at the same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1184" y="2956100"/>
            <a:ext cx="44073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ansible-vault edit </a:t>
            </a:r>
            <a:r>
              <a:rPr lang="en-US" dirty="0" err="1" smtClean="0"/>
              <a:t>foo.yml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ansible-vault decrypt </a:t>
            </a:r>
            <a:r>
              <a:rPr lang="en-US" dirty="0" err="1" smtClean="0"/>
              <a:t>foo.yml</a:t>
            </a:r>
            <a:r>
              <a:rPr lang="en-US" dirty="0" smtClean="0"/>
              <a:t> </a:t>
            </a:r>
            <a:r>
              <a:rPr lang="en-US" dirty="0" err="1" smtClean="0"/>
              <a:t>bar.yml</a:t>
            </a:r>
            <a:r>
              <a:rPr lang="en-US" dirty="0" smtClean="0"/>
              <a:t> </a:t>
            </a:r>
            <a:r>
              <a:rPr lang="en-US" dirty="0" err="1" smtClean="0"/>
              <a:t>baz.yml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ansible-vault view </a:t>
            </a:r>
            <a:r>
              <a:rPr lang="en-US" dirty="0" err="1" smtClean="0"/>
              <a:t>foo.yml</a:t>
            </a:r>
            <a:r>
              <a:rPr lang="en-US" dirty="0" smtClean="0"/>
              <a:t> </a:t>
            </a:r>
            <a:r>
              <a:rPr lang="en-US" dirty="0" err="1" smtClean="0"/>
              <a:t>bar.yml</a:t>
            </a:r>
            <a:r>
              <a:rPr lang="en-US" dirty="0" smtClean="0"/>
              <a:t> </a:t>
            </a:r>
            <a:r>
              <a:rPr lang="en-US" dirty="0" err="1" smtClean="0"/>
              <a:t>baz.yml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4164" y="2967335"/>
            <a:ext cx="2643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740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1956" y="174259"/>
            <a:ext cx="1408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29" y="1227052"/>
            <a:ext cx="6688282" cy="44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51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2788" y="190884"/>
            <a:ext cx="4549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23" y="1114214"/>
            <a:ext cx="6567054" cy="54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5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5499" y="456892"/>
            <a:ext cx="3938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 Module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7" y="1644967"/>
            <a:ext cx="11498718" cy="47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ANSIBLE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4895" y="1997839"/>
            <a:ext cx="97757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Install ansible on a RHEL/CentOS Linux based system</a:t>
            </a:r>
          </a:p>
          <a:p>
            <a:r>
              <a:rPr lang="en-US" dirty="0" smtClean="0"/>
              <a:t>Type the following yum command:</a:t>
            </a:r>
          </a:p>
          <a:p>
            <a:r>
              <a:rPr lang="en-US" dirty="0" smtClean="0"/>
              <a:t>$ sudo yum install ansible</a:t>
            </a:r>
          </a:p>
          <a:p>
            <a:endParaRPr lang="en-US" dirty="0" smtClean="0"/>
          </a:p>
          <a:p>
            <a:r>
              <a:rPr lang="en-US" dirty="0" smtClean="0"/>
              <a:t>Install ansible on a Debian/Ubuntu Linux based system</a:t>
            </a:r>
          </a:p>
          <a:p>
            <a:r>
              <a:rPr lang="en-US" dirty="0" smtClean="0"/>
              <a:t>Type the following apt-get command:</a:t>
            </a:r>
          </a:p>
          <a:p>
            <a:r>
              <a:rPr lang="en-US" dirty="0" smtClean="0"/>
              <a:t>$ sudo apt-get install software-properties-common</a:t>
            </a:r>
          </a:p>
          <a:p>
            <a:r>
              <a:rPr lang="en-US" dirty="0" smtClean="0"/>
              <a:t>$ sudo apt-add-repository ppa:ansible/ansible</a:t>
            </a:r>
          </a:p>
          <a:p>
            <a:r>
              <a:rPr lang="en-US" dirty="0" smtClean="0"/>
              <a:t>$ sudo apt-get update</a:t>
            </a:r>
          </a:p>
          <a:p>
            <a:r>
              <a:rPr lang="en-US" dirty="0" smtClean="0"/>
              <a:t>$ sudo apt-get install ansible</a:t>
            </a:r>
          </a:p>
          <a:p>
            <a:endParaRPr lang="en-US" dirty="0"/>
          </a:p>
          <a:p>
            <a:r>
              <a:rPr lang="en-US" dirty="0" smtClean="0"/>
              <a:t>Note: Python SHOULD be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59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4668" y="497838"/>
            <a:ext cx="308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5826" y="13879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name: return </a:t>
            </a:r>
            <a:r>
              <a:rPr lang="en-US" dirty="0" err="1" smtClean="0"/>
              <a:t>motd</a:t>
            </a:r>
            <a:r>
              <a:rPr lang="en-US" dirty="0" smtClean="0"/>
              <a:t> to registered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  command: cat /etc/</a:t>
            </a:r>
            <a:r>
              <a:rPr lang="en-US" dirty="0" err="1" smtClean="0"/>
              <a:t>motd</a:t>
            </a:r>
            <a:endParaRPr lang="en-US" dirty="0" smtClean="0"/>
          </a:p>
          <a:p>
            <a:r>
              <a:rPr lang="en-US" dirty="0" smtClean="0"/>
              <a:t>  register: </a:t>
            </a:r>
            <a:r>
              <a:rPr lang="en-US" dirty="0" err="1" smtClean="0"/>
              <a:t>mymotd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974" y="4905336"/>
            <a:ext cx="11599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name: Execute the command in remote shell; </a:t>
            </a:r>
            <a:r>
              <a:rPr lang="en-US" dirty="0" err="1" smtClean="0"/>
              <a:t>stdout</a:t>
            </a:r>
            <a:r>
              <a:rPr lang="en-US" dirty="0" smtClean="0"/>
              <a:t> goes to the specified file on the remote.</a:t>
            </a:r>
          </a:p>
          <a:p>
            <a:r>
              <a:rPr lang="en-US" dirty="0" smtClean="0"/>
              <a:t>  shell: somescript.sh &gt;&gt; somelog.txt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74163" y="3982006"/>
            <a:ext cx="1527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9593" y="29143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name: Bootstrap a host without python2 installed</a:t>
            </a:r>
          </a:p>
          <a:p>
            <a:r>
              <a:rPr lang="en-US" dirty="0" smtClean="0"/>
              <a:t>  raw: </a:t>
            </a:r>
            <a:r>
              <a:rPr lang="en-US" dirty="0" err="1" smtClean="0"/>
              <a:t>dnf</a:t>
            </a:r>
            <a:r>
              <a:rPr lang="en-US" dirty="0" smtClean="0"/>
              <a:t> install -y python2 python2-dnf </a:t>
            </a:r>
            <a:r>
              <a:rPr lang="en-US" dirty="0" err="1" smtClean="0"/>
              <a:t>libselinux</a:t>
            </a:r>
            <a:r>
              <a:rPr lang="en-US" dirty="0" smtClean="0"/>
              <a:t>-python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70610" y="2106127"/>
            <a:ext cx="1234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525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7" y="581891"/>
            <a:ext cx="10628481" cy="384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6451" y="4738255"/>
            <a:ext cx="362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is used in case of routers mainly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52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79" y="1342333"/>
            <a:ext cx="10809772" cy="24316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07331" y="419003"/>
            <a:ext cx="1946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125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8907" y="274011"/>
            <a:ext cx="1513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2669" y="1911927"/>
            <a:ext cx="7679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name: Ensure a job that runs at 2 and 5 exists. Creates an entry like "0 5,2 * *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name: "check </a:t>
            </a:r>
            <a:r>
              <a:rPr lang="en-US" dirty="0" err="1" smtClean="0"/>
              <a:t>dirs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minute: "0"</a:t>
            </a:r>
          </a:p>
          <a:p>
            <a:r>
              <a:rPr lang="en-US" dirty="0" smtClean="0"/>
              <a:t>    hour: "5,2"</a:t>
            </a:r>
          </a:p>
          <a:p>
            <a:r>
              <a:rPr lang="en-US" dirty="0" smtClean="0"/>
              <a:t>    job: "/some/job.sh"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30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0484" y="157633"/>
            <a:ext cx="2576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Set_Fact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5159" y="1745673"/>
            <a:ext cx="69706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set_fact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one_fact</a:t>
            </a:r>
            <a:r>
              <a:rPr lang="en-US" dirty="0" smtClean="0"/>
              <a:t>: something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other_fact</a:t>
            </a:r>
            <a:r>
              <a:rPr lang="en-US" dirty="0" smtClean="0"/>
              <a:t>: "{{ </a:t>
            </a:r>
            <a:r>
              <a:rPr lang="en-US" dirty="0" err="1" smtClean="0"/>
              <a:t>local_var</a:t>
            </a:r>
            <a:r>
              <a:rPr lang="en-US" dirty="0" smtClean="0"/>
              <a:t> * 2 }}“</a:t>
            </a:r>
          </a:p>
          <a:p>
            <a:endParaRPr lang="en-US" dirty="0"/>
          </a:p>
          <a:p>
            <a:r>
              <a:rPr lang="en-US" dirty="0" smtClean="0"/>
              <a:t>This is a fixed variable and wont change and also is declared during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0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117" y="373764"/>
            <a:ext cx="2371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Firewall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4625" y="1914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firewalld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service: https</a:t>
            </a:r>
          </a:p>
          <a:p>
            <a:r>
              <a:rPr lang="en-US" dirty="0" smtClean="0"/>
              <a:t>    permanent: yes</a:t>
            </a:r>
          </a:p>
          <a:p>
            <a:r>
              <a:rPr lang="en-US" dirty="0" smtClean="0"/>
              <a:t>    state: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7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RSA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step is to create the key pair on the </a:t>
            </a:r>
            <a:r>
              <a:rPr lang="en-US" dirty="0" smtClean="0"/>
              <a:t>Server machine</a:t>
            </a:r>
          </a:p>
          <a:p>
            <a:r>
              <a:rPr lang="en-US" dirty="0"/>
              <a:t>s</a:t>
            </a:r>
            <a:r>
              <a:rPr lang="en-US" dirty="0" smtClean="0"/>
              <a:t>sh-keygen –t rsa</a:t>
            </a:r>
          </a:p>
          <a:p>
            <a:endParaRPr lang="en-US" dirty="0"/>
          </a:p>
          <a:p>
            <a:r>
              <a:rPr lang="en-US" dirty="0"/>
              <a:t>Once you have entered the Gen Key command, you will get a few more questions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Enter file in which to save the key (/home/test/.ssh/id_rsa):</a:t>
            </a:r>
          </a:p>
          <a:p>
            <a:r>
              <a:rPr lang="en-US" dirty="0" smtClean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r>
              <a:rPr lang="en-US" dirty="0"/>
              <a:t>s</a:t>
            </a:r>
            <a:r>
              <a:rPr lang="en-US" dirty="0" smtClean="0"/>
              <a:t>sh-copy-id </a:t>
            </a:r>
            <a:r>
              <a:rPr lang="en-US" dirty="0" smtClean="0">
                <a:hlinkClick r:id="rId2"/>
              </a:rPr>
              <a:t>test@192.168.85.135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Repeat the same process for other machines you wish to login automatically with.</a:t>
            </a:r>
          </a:p>
          <a:p>
            <a:r>
              <a:rPr lang="en-US" dirty="0" smtClean="0"/>
              <a:t>Ensure the test username has sudo access to the remote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0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Modules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Modules are bits of code transferred to the target system </a:t>
            </a:r>
            <a:r>
              <a:rPr lang="en-US" dirty="0" smtClean="0"/>
              <a:t>and executed </a:t>
            </a:r>
            <a:r>
              <a:rPr lang="en-US" dirty="0"/>
              <a:t>to satisfy the task declaration. Ansible ships </a:t>
            </a:r>
            <a:r>
              <a:rPr lang="en-US" dirty="0" smtClean="0"/>
              <a:t>with several </a:t>
            </a:r>
            <a:r>
              <a:rPr lang="en-US" dirty="0"/>
              <a:t>hundred today!</a:t>
            </a:r>
          </a:p>
          <a:p>
            <a:r>
              <a:rPr lang="en-US" dirty="0"/>
              <a:t>apt/yum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file</a:t>
            </a:r>
          </a:p>
          <a:p>
            <a:r>
              <a:rPr lang="en-US" dirty="0"/>
              <a:t>get_url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ping</a:t>
            </a:r>
          </a:p>
          <a:p>
            <a:r>
              <a:rPr lang="en-US" dirty="0"/>
              <a:t>debug</a:t>
            </a:r>
          </a:p>
          <a:p>
            <a:r>
              <a:rPr lang="en-US" dirty="0"/>
              <a:t>service</a:t>
            </a:r>
          </a:p>
          <a:p>
            <a:r>
              <a:rPr lang="en-US" dirty="0" smtClean="0"/>
              <a:t>Synchronize</a:t>
            </a:r>
          </a:p>
          <a:p>
            <a:pPr marL="0" indent="0">
              <a:buNone/>
            </a:pPr>
            <a:r>
              <a:rPr lang="en-US" b="1" dirty="0"/>
              <a:t>Modules Documentation</a:t>
            </a:r>
          </a:p>
          <a:p>
            <a:r>
              <a:rPr lang="en-US" b="1" dirty="0"/>
              <a:t>http://docs.ansible.com/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Whats Inventory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78" y="2197894"/>
            <a:ext cx="90276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CD0000"/>
                </a:solidFill>
                <a:latin typeface="OpenSans-Bold"/>
              </a:rPr>
              <a:t>Inventory</a:t>
            </a:r>
          </a:p>
          <a:p>
            <a:r>
              <a:rPr lang="en-US" dirty="0">
                <a:solidFill>
                  <a:srgbClr val="555555"/>
                </a:solidFill>
                <a:latin typeface="OpenSans"/>
              </a:rPr>
              <a:t>Inventory is a collection of hosts (nodes) with associated data and groupings</a:t>
            </a:r>
          </a:p>
          <a:p>
            <a:r>
              <a:rPr lang="en-US" dirty="0">
                <a:solidFill>
                  <a:srgbClr val="555555"/>
                </a:solidFill>
                <a:latin typeface="OpenSans"/>
              </a:rPr>
              <a:t>that Ansible can connect and manage.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OpenSans"/>
              </a:rPr>
              <a:t>Hosts (nodes)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OpenSans"/>
              </a:rPr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OpenSans"/>
              </a:rPr>
              <a:t>Inventory-specific data (variables)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OpenSans"/>
              </a:rPr>
              <a:t>Static or dynamic </a:t>
            </a:r>
            <a:r>
              <a:rPr lang="en-US" dirty="0" smtClean="0">
                <a:solidFill>
                  <a:srgbClr val="555555"/>
                </a:solidFill>
                <a:latin typeface="OpenSans"/>
              </a:rPr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OpenSans"/>
              </a:rPr>
              <a:t>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0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1" y="581891"/>
            <a:ext cx="11262786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</a:t>
            </a:r>
            <a:r>
              <a:rPr lang="en-US" dirty="0" smtClean="0"/>
              <a:t>ansible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the following on the Server machine</a:t>
            </a:r>
          </a:p>
          <a:p>
            <a:r>
              <a:rPr lang="en-US" dirty="0" smtClean="0"/>
              <a:t>Create the list of client machines you wish to access via this server</a:t>
            </a:r>
          </a:p>
          <a:p>
            <a:r>
              <a:rPr lang="en-US" dirty="0" smtClean="0"/>
              <a:t>vi /etc/ansible/hosts      ( And enter the following lines and save file)</a:t>
            </a:r>
          </a:p>
          <a:p>
            <a:r>
              <a:rPr lang="en-US" dirty="0" smtClean="0"/>
              <a:t>[Servers]</a:t>
            </a:r>
          </a:p>
          <a:p>
            <a:r>
              <a:rPr lang="en-US" dirty="0" smtClean="0"/>
              <a:t>192.168.85.135</a:t>
            </a:r>
          </a:p>
          <a:p>
            <a:r>
              <a:rPr lang="en-US" dirty="0" smtClean="0"/>
              <a:t>192.168.85.136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the ping command below to see if indeed you are reaching both client nodes</a:t>
            </a:r>
          </a:p>
          <a:p>
            <a:r>
              <a:rPr lang="en-US" dirty="0" smtClean="0"/>
              <a:t>ansible -m ping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5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942</Words>
  <Application>Microsoft Office PowerPoint</Application>
  <PresentationFormat>Widescreen</PresentationFormat>
  <Paragraphs>191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OpenSans</vt:lpstr>
      <vt:lpstr>OpenSans-Bold</vt:lpstr>
      <vt:lpstr>Office Theme</vt:lpstr>
      <vt:lpstr>Introduction to Ansible</vt:lpstr>
      <vt:lpstr>Introduction to Ansible</vt:lpstr>
      <vt:lpstr>Why Ansible</vt:lpstr>
      <vt:lpstr>INSTALL ANSIBLE</vt:lpstr>
      <vt:lpstr>Create the RSA Key Pair</vt:lpstr>
      <vt:lpstr>What is Module</vt:lpstr>
      <vt:lpstr>Whats Inventory</vt:lpstr>
      <vt:lpstr>PowerPoint Presentation</vt:lpstr>
      <vt:lpstr>Configuration of ansible Inventory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Ansible</dc:title>
  <dc:creator>Das, Somarko</dc:creator>
  <cp:lastModifiedBy>Das, Somarko</cp:lastModifiedBy>
  <cp:revision>34</cp:revision>
  <dcterms:created xsi:type="dcterms:W3CDTF">2019-04-12T10:50:32Z</dcterms:created>
  <dcterms:modified xsi:type="dcterms:W3CDTF">2019-04-12T16:52:15Z</dcterms:modified>
</cp:coreProperties>
</file>