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8" r:id="rId9"/>
    <p:sldId id="265" r:id="rId10"/>
    <p:sldId id="2146847057" r:id="rId11"/>
    <p:sldId id="2146847066" r:id="rId12"/>
    <p:sldId id="2146847060" r:id="rId13"/>
    <p:sldId id="2146847062" r:id="rId14"/>
    <p:sldId id="2146847055" r:id="rId15"/>
    <p:sldId id="2146847059" r:id="rId16"/>
    <p:sldId id="2146847069"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40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smtClean="0">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Student name </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Som</a:t>
            </a:r>
            <a:r>
              <a:rPr lang="en-US" sz="2000" b="1" dirty="0" smtClean="0">
                <a:solidFill>
                  <a:schemeClr val="accent1">
                    <a:lumMod val="75000"/>
                  </a:schemeClr>
                </a:solidFill>
                <a:latin typeface="Arial" pitchFamily="34" charset="0"/>
                <a:cs typeface="Arial" pitchFamily="34" charset="0"/>
              </a:rPr>
              <a:t> Prasad</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t>
            </a:r>
            <a:r>
              <a:rPr lang="en-US" sz="2000" b="1" dirty="0" smtClean="0">
                <a:solidFill>
                  <a:schemeClr val="accent1">
                    <a:lumMod val="75000"/>
                  </a:schemeClr>
                </a:solidFill>
                <a:latin typeface="Arial"/>
                <a:cs typeface="Arial"/>
              </a:rPr>
              <a:t>: Heritage Institute of Technology, Kolkata</a:t>
            </a:r>
          </a:p>
          <a:p>
            <a:r>
              <a:rPr lang="en-US" sz="2000" b="1" dirty="0" smtClean="0">
                <a:solidFill>
                  <a:schemeClr val="accent1">
                    <a:lumMod val="75000"/>
                  </a:schemeClr>
                </a:solidFill>
                <a:latin typeface="Arial"/>
                <a:cs typeface="Arial"/>
              </a:rPr>
              <a:t>Department: IT</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sz="2800" dirty="0"/>
              <a:t>The AI Travel Planner Agent successfully automates the fragmented process of planning a trip, saving users significant time and effort. </a:t>
            </a:r>
          </a:p>
          <a:p>
            <a:r>
              <a:rPr lang="en-US" sz="2800" dirty="0"/>
              <a:t>By integrating conversational AI with live data, the agent provides highly personalized and actionable itineraries. </a:t>
            </a:r>
          </a:p>
          <a:p>
            <a:r>
              <a:rPr lang="en-US" sz="2800" dirty="0"/>
              <a:t>The project demonstrates the power of LLM-powered agents to enhance efficiency and create innovative solutions for complex, real-world tasks.</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598064"/>
            <a:ext cx="11029615" cy="4377285"/>
          </a:xfrm>
        </p:spPr>
        <p:txBody>
          <a:bodyPr>
            <a:normAutofit fontScale="92500" lnSpcReduction="10000"/>
          </a:bodyPr>
          <a:lstStyle/>
          <a:p>
            <a:r>
              <a:rPr lang="en-US" sz="2800" b="1" dirty="0"/>
              <a:t>Direct Booking Integration:</a:t>
            </a:r>
            <a:r>
              <a:rPr lang="en-US" sz="2800" dirty="0"/>
              <a:t> Allow users to book flights and hotels directly through the agent's interface. </a:t>
            </a:r>
          </a:p>
          <a:p>
            <a:r>
              <a:rPr lang="en-US" sz="2800" b="1" dirty="0"/>
              <a:t>Proactive In-Trip Assistance:</a:t>
            </a:r>
            <a:r>
              <a:rPr lang="en-US" sz="2800" dirty="0"/>
              <a:t> Send real-time alerts for flight delays, gate changes, or significant weather events. </a:t>
            </a:r>
          </a:p>
          <a:p>
            <a:r>
              <a:rPr lang="en-US" sz="2800" b="1" dirty="0"/>
              <a:t>Visual Itineraries:</a:t>
            </a:r>
            <a:r>
              <a:rPr lang="en-US" sz="2800" dirty="0"/>
              <a:t> Generate a map-based view of the travel plan.</a:t>
            </a:r>
          </a:p>
          <a:p>
            <a:r>
              <a:rPr lang="en-US" sz="2800" b="1" dirty="0"/>
              <a:t>Multilingual Support:</a:t>
            </a:r>
            <a:r>
              <a:rPr lang="en-US" sz="2800" dirty="0"/>
              <a:t> Enable the agent to assist users in multiple languages. </a:t>
            </a:r>
          </a:p>
          <a:p>
            <a:r>
              <a:rPr lang="en-US" sz="2800" b="1" dirty="0"/>
              <a:t>Voice-Activated Assistant:</a:t>
            </a:r>
            <a:r>
              <a:rPr lang="en-US" sz="2800" dirty="0"/>
              <a:t> Create a voice-enabled version of the agent for hands-free planning.</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655" y="1609398"/>
            <a:ext cx="5993059"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501736" y="-848071"/>
            <a:ext cx="4866635" cy="894744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Link : https://github.com/som204/Travel-Agent.git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lnSpcReduction="10000"/>
          </a:bodyPr>
          <a:lstStyle/>
          <a:p>
            <a:r>
              <a:rPr lang="en-US" sz="2400" dirty="0"/>
              <a:t>Planning a trip is often a complex, fragmented, and time-consuming process for users. Individuals must navigate numerous websites and applications to find flights, accommodations, activities, and dining options that fit their budget and preferences. This information overload makes it difficult to build a cohesive and optimized itinerary. The crucial challenge is to simplify this process, transforming it from a stressful task into a seamless and enjoyable experience by providing personalized, real-time travel plans. </a:t>
            </a:r>
            <a:endParaRPr lang="en-US" sz="2400" dirty="0" smtClean="0"/>
          </a:p>
          <a:p>
            <a:r>
              <a:rPr lang="en-US" sz="2400" b="1" dirty="0"/>
              <a:t>Proposed </a:t>
            </a:r>
            <a:r>
              <a:rPr lang="en-US" sz="2400" b="1" dirty="0" smtClean="0"/>
              <a:t>Solution : </a:t>
            </a:r>
            <a:r>
              <a:rPr lang="en-US" sz="2400" dirty="0"/>
              <a:t>An AI Travel Planner Agent that uses Natural Language Processing (NLP) and a tool-using </a:t>
            </a:r>
            <a:r>
              <a:rPr lang="en-US" sz="2400" dirty="0" err="1"/>
              <a:t>agentic</a:t>
            </a:r>
            <a:r>
              <a:rPr lang="en-US" sz="2400" dirty="0"/>
              <a:t> framework. The agent will act as a personal travel expert, simplifying planning through a conversational interface. It will understand user needs, connect to live travel APIs, and automatically generate personalized, end-to-end itineraries.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t>
            </a:r>
            <a:r>
              <a:rPr lang="en-US" sz="2800" dirty="0" smtClean="0">
                <a:solidFill>
                  <a:srgbClr val="000000"/>
                </a:solidFill>
                <a:latin typeface="Calibri"/>
                <a:ea typeface="Calibri"/>
                <a:cs typeface="Calibri"/>
              </a:rPr>
              <a:t>Augmented Generation (RAG)</a:t>
            </a:r>
            <a:endParaRPr lang="en-US" sz="2800" dirty="0">
              <a:solidFill>
                <a:srgbClr val="000000"/>
              </a:solidFill>
              <a:latin typeface="Calibri"/>
              <a:ea typeface="Calibri"/>
              <a:cs typeface="Calibri"/>
            </a:endParaRP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r>
              <a:rPr lang="en-US" dirty="0" smtClean="0"/>
              <a:t>This </a:t>
            </a:r>
            <a:r>
              <a:rPr lang="en-US" dirty="0"/>
              <a:t>agent transforms hours of stressful trip planning into a simple, two-minute conversation, acting as a 24/7 personal travel expert. It eliminates the need to browse dozens of websites by providing a single, intelligent interface for all travel needs. </a:t>
            </a:r>
          </a:p>
          <a:p>
            <a:r>
              <a:rPr lang="en-US" b="1" dirty="0"/>
              <a:t>Unique </a:t>
            </a:r>
            <a:r>
              <a:rPr lang="en-US" b="1" dirty="0" smtClean="0"/>
              <a:t>features:</a:t>
            </a:r>
            <a:endParaRPr lang="en-US" dirty="0" smtClean="0"/>
          </a:p>
          <a:p>
            <a:r>
              <a:rPr lang="en-US" b="1" dirty="0" smtClean="0"/>
              <a:t>Conversational </a:t>
            </a:r>
            <a:r>
              <a:rPr lang="en-US" b="1" dirty="0"/>
              <a:t>Planning:</a:t>
            </a:r>
            <a:r>
              <a:rPr lang="en-US" dirty="0"/>
              <a:t> Plan entire trips using simple, natural language. </a:t>
            </a:r>
          </a:p>
          <a:p>
            <a:r>
              <a:rPr lang="en-US" b="1" dirty="0"/>
              <a:t>Real-Time Data Integration:</a:t>
            </a:r>
            <a:r>
              <a:rPr lang="en-US" dirty="0"/>
              <a:t> Get live prices and availability for flights and hotels by connecting to travel APIs. </a:t>
            </a:r>
          </a:p>
          <a:p>
            <a:r>
              <a:rPr lang="en-US" b="1" dirty="0"/>
              <a:t>Deep Personalization:</a:t>
            </a:r>
            <a:r>
              <a:rPr lang="en-US" dirty="0"/>
              <a:t> Generates itineraries based on the user's specific budget, travel style (e.g., "relaxing," "adventurous"), and interests. </a:t>
            </a:r>
          </a:p>
          <a:p>
            <a:r>
              <a:rPr lang="en-US" b="1" dirty="0"/>
              <a:t>Dynamic Itinerary Generation:</a:t>
            </a:r>
            <a:r>
              <a:rPr lang="en-US" dirty="0"/>
              <a:t> Creates complete, day-by-day plans with suggested activities and dining options.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US" sz="2800" b="1" dirty="0"/>
              <a:t>Casual Vacationers &amp; Families:</a:t>
            </a:r>
            <a:r>
              <a:rPr lang="en-US" sz="2800" dirty="0"/>
              <a:t> Individuals planning holiday trips. </a:t>
            </a:r>
          </a:p>
          <a:p>
            <a:r>
              <a:rPr lang="en-US" sz="2800" b="1" dirty="0"/>
              <a:t>Business Travelers:</a:t>
            </a:r>
            <a:r>
              <a:rPr lang="en-US" sz="2800" dirty="0"/>
              <a:t> Professionals needing efficient and quick planning for work trips. </a:t>
            </a:r>
          </a:p>
          <a:p>
            <a:r>
              <a:rPr lang="en-US" sz="2800" b="1" dirty="0"/>
              <a:t>Backpackers and Solo Travelers:</a:t>
            </a:r>
            <a:r>
              <a:rPr lang="en-US" sz="2800" dirty="0"/>
              <a:t> Adventurers looking for budget-friendly and unique travel experiences. </a:t>
            </a:r>
          </a:p>
          <a:p>
            <a:r>
              <a:rPr lang="en-US" sz="2800" b="1" dirty="0"/>
              <a:t>Travel Agencies:</a:t>
            </a:r>
            <a:r>
              <a:rPr lang="en-US" sz="2800" dirty="0"/>
              <a:t> As a powerful tool to quickly generate baseline itineraries for clients. </a:t>
            </a:r>
          </a:p>
          <a:p>
            <a:pPr marL="0" indent="0">
              <a:buNone/>
            </a:pPr>
            <a:endParaRPr lang="en-IN" sz="2800" dirty="0">
              <a:latin typeface="Calibri"/>
              <a:ea typeface="+mn-lt"/>
              <a:cs typeface="+mn-lt"/>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76" y="1891089"/>
            <a:ext cx="9255095" cy="389120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61" y="1498304"/>
            <a:ext cx="10221169"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schemas.openxmlformats.org/package/2006/metadata/core-properties"/>
    <ds:schemaRef ds:uri="b30265f8-c5e2-4918-b4a1-b977299ca3e2"/>
    <ds:schemaRef ds:uri="http://schemas.microsoft.com/office/infopath/2007/PartnerControls"/>
    <ds:schemaRef ds:uri="fadb41d3-f9cb-40fb-903c-8cacaba95bb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1265</TotalTime>
  <Words>540</Words>
  <Application>Microsoft Office PowerPoint</Application>
  <PresentationFormat>Custom</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Prasad Bro's</cp:lastModifiedBy>
  <cp:revision>149</cp:revision>
  <dcterms:created xsi:type="dcterms:W3CDTF">2021-05-26T16:50:10Z</dcterms:created>
  <dcterms:modified xsi:type="dcterms:W3CDTF">2025-08-03T18:01:19Z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