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722" y="4810538"/>
            <a:ext cx="3220277" cy="447261"/>
          </a:xfrm>
        </p:spPr>
        <p:txBody>
          <a:bodyPr/>
          <a:lstStyle/>
          <a:p>
            <a:r>
              <a:rPr lang="en-US" dirty="0"/>
              <a:t>By Sangram </a:t>
            </a:r>
            <a:r>
              <a:rPr lang="en-US" dirty="0" err="1"/>
              <a:t>sinha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D640C0D-57B4-488D-80C7-88C2A2F38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91791"/>
            <a:ext cx="6844045" cy="5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45F02D-9883-4ED2-80FE-1340C4FD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9" y="166347"/>
            <a:ext cx="5015537" cy="6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C419D-C10D-43AA-B1AA-24B88C3B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0"/>
            <a:ext cx="8440616" cy="685799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237DC-B1E5-463C-978D-45B625F31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46CE785-2C01-46B4-9EA9-00D3A4988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716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970C747-6378-40B7-A660-2CCF328B9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3EBB2F1-8D59-47CB-8347-4A99A00F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7F3FA2-1315-4442-8C5B-AC0EBCABF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832AD5-CCDA-472B-866B-F1607D14C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CCC388E-D867-47C7-9690-BFCCA9726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61391"/>
            <a:ext cx="5456279" cy="371026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7C59F2-55EA-4AA2-AE35-22A73797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9" y="1990727"/>
            <a:ext cx="8160423" cy="2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</a:t>
            </a:r>
            <a:r>
              <a:rPr lang="en-US" dirty="0"/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F203FC2-B65F-429E-B206-8B122439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90" y="1364979"/>
            <a:ext cx="7790172" cy="46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0CF3E1-D834-4D21-A567-B80F5E7B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46" y="791790"/>
            <a:ext cx="7661229" cy="58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EA684B-50A5-4D56-B4AA-78F5A0C0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12" y="86178"/>
            <a:ext cx="4876570" cy="66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CBABD9-31DC-4234-AB3F-68EE7B22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715" y="2097089"/>
            <a:ext cx="7553619" cy="26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FF033E-A695-4F85-8F44-C7961C68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14" y="988556"/>
            <a:ext cx="7820500" cy="55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1719</Words>
  <Application>Microsoft Office PowerPoint</Application>
  <PresentationFormat>Widescreen</PresentationFormat>
  <Paragraphs>135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Tw Cen MT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Samrat Sinha</cp:lastModifiedBy>
  <cp:revision>9</cp:revision>
  <dcterms:created xsi:type="dcterms:W3CDTF">2019-06-16T18:29:35Z</dcterms:created>
  <dcterms:modified xsi:type="dcterms:W3CDTF">2019-06-16T19:24:35Z</dcterms:modified>
</cp:coreProperties>
</file>