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reditCaseStudyBivariateAnalysis/Sheet9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690C9CE-FC59-490F-B9A2-381F16147F5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Credit Case Study Bivariate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2ADD692-8823-42F3-A7C5-1D8C008C6BF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7/14/2022 3:21:55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2 (3)" id="10" name="slide10">
            <a:extLst>
              <a:ext uri="{FF2B5EF4-FFF2-40B4-BE49-F238E27FC236}">
                <a16:creationId xmlns:a16="http://schemas.microsoft.com/office/drawing/2014/main" id="{2FB2C5BF-C00A-4A89-94EA-0CE9370A0D3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" y="747712"/>
            <a:ext cx="1209675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6" id="11" name="slide11">
            <a:extLst>
              <a:ext uri="{FF2B5EF4-FFF2-40B4-BE49-F238E27FC236}">
                <a16:creationId xmlns:a16="http://schemas.microsoft.com/office/drawing/2014/main" id="{1ECFDAD0-48D7-4FEE-B4EF-CEE88BC8960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145"/>
            <a:ext cx="12192000" cy="534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6 (2)" id="12" name="slide12">
            <a:extLst>
              <a:ext uri="{FF2B5EF4-FFF2-40B4-BE49-F238E27FC236}">
                <a16:creationId xmlns:a16="http://schemas.microsoft.com/office/drawing/2014/main" id="{FFC733CB-6FC7-4D72-8E1A-CECE7A69417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145"/>
            <a:ext cx="12192000" cy="534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8" id="13" name="slide13">
            <a:extLst>
              <a:ext uri="{FF2B5EF4-FFF2-40B4-BE49-F238E27FC236}">
                <a16:creationId xmlns:a16="http://schemas.microsoft.com/office/drawing/2014/main" id="{F108B8ED-7B56-4C2A-B97F-A16A24306EA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222"/>
            <a:ext cx="12192000" cy="533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8 (3)" id="14" name="slide14">
            <a:extLst>
              <a:ext uri="{FF2B5EF4-FFF2-40B4-BE49-F238E27FC236}">
                <a16:creationId xmlns:a16="http://schemas.microsoft.com/office/drawing/2014/main" id="{80ABADBD-6C06-404F-AC02-F8263F2809C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222"/>
            <a:ext cx="12192000" cy="533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2" name="slide2">
            <a:extLst>
              <a:ext uri="{FF2B5EF4-FFF2-40B4-BE49-F238E27FC236}">
                <a16:creationId xmlns:a16="http://schemas.microsoft.com/office/drawing/2014/main" id="{E65A99DF-52DF-404F-BF6B-C01D578178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145"/>
            <a:ext cx="12192000" cy="534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3" name="slide3">
            <a:extLst>
              <a:ext uri="{FF2B5EF4-FFF2-40B4-BE49-F238E27FC236}">
                <a16:creationId xmlns:a16="http://schemas.microsoft.com/office/drawing/2014/main" id="{CA3F4E56-9A14-458C-B615-B456B0DD11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" y="747712"/>
            <a:ext cx="121062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4" name="slide4">
            <a:extLst>
              <a:ext uri="{FF2B5EF4-FFF2-40B4-BE49-F238E27FC236}">
                <a16:creationId xmlns:a16="http://schemas.microsoft.com/office/drawing/2014/main" id="{551011C0-A6D0-4209-9A56-182481084E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" y="747712"/>
            <a:ext cx="121062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5" name="slide5">
            <a:extLst>
              <a:ext uri="{FF2B5EF4-FFF2-40B4-BE49-F238E27FC236}">
                <a16:creationId xmlns:a16="http://schemas.microsoft.com/office/drawing/2014/main" id="{8094501C-513B-45D5-9F9C-BA49B44C5B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95" y="0"/>
            <a:ext cx="104368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" id="6" name="slide6">
            <a:extLst>
              <a:ext uri="{FF2B5EF4-FFF2-40B4-BE49-F238E27FC236}">
                <a16:creationId xmlns:a16="http://schemas.microsoft.com/office/drawing/2014/main" id="{1AECE481-462B-4A3C-8DC7-1469B92D96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7291"/>
            <a:ext cx="12192000" cy="510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0" id="7" name="slide7">
            <a:extLst>
              <a:ext uri="{FF2B5EF4-FFF2-40B4-BE49-F238E27FC236}">
                <a16:creationId xmlns:a16="http://schemas.microsoft.com/office/drawing/2014/main" id="{35362A0D-BD44-434F-A43E-2D61A02A27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145"/>
            <a:ext cx="12192000" cy="534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1" id="8" name="slide8">
            <a:extLst>
              <a:ext uri="{FF2B5EF4-FFF2-40B4-BE49-F238E27FC236}">
                <a16:creationId xmlns:a16="http://schemas.microsoft.com/office/drawing/2014/main" id="{FA14B81A-1485-469B-BF62-206E08892E7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747712"/>
            <a:ext cx="121158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1 (2)" id="9" name="slide9">
            <a:extLst>
              <a:ext uri="{FF2B5EF4-FFF2-40B4-BE49-F238E27FC236}">
                <a16:creationId xmlns:a16="http://schemas.microsoft.com/office/drawing/2014/main" id="{9B0E5F02-60A0-4522-B599-3A946F10ACB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" y="747712"/>
            <a:ext cx="1209675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2022-07-14T15:21:56Z</dcterms:created>
  <dcterms:modified xsi:type="dcterms:W3CDTF">2022-07-14T15:21:56Z</dcterms:modified>
</cp:coreProperties>
</file>