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reditCaseStudy/Sheet19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5189550-C564-47D7-8BAC-EA4C94C876F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Credit Case Study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D8F480-1CB0-4F1A-934C-ED0D7609316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7/14/2022 2:22:46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33B4CC79-5951-4EB0-98F6-1B8ADCA9CE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707797B6-714D-49CC-8A96-E082E4429A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2" name="slide12">
            <a:extLst>
              <a:ext uri="{FF2B5EF4-FFF2-40B4-BE49-F238E27FC236}">
                <a16:creationId xmlns:a16="http://schemas.microsoft.com/office/drawing/2014/main" id="{2E33C63F-782F-40AC-A94E-74A02B3DFC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3" name="slide13">
            <a:extLst>
              <a:ext uri="{FF2B5EF4-FFF2-40B4-BE49-F238E27FC236}">
                <a16:creationId xmlns:a16="http://schemas.microsoft.com/office/drawing/2014/main" id="{5C8717BF-A46F-4981-8576-89D4B320FC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4" name="slide14">
            <a:extLst>
              <a:ext uri="{FF2B5EF4-FFF2-40B4-BE49-F238E27FC236}">
                <a16:creationId xmlns:a16="http://schemas.microsoft.com/office/drawing/2014/main" id="{C4144D88-8F8C-447F-A062-81FFD5128C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5" name="slide15">
            <a:extLst>
              <a:ext uri="{FF2B5EF4-FFF2-40B4-BE49-F238E27FC236}">
                <a16:creationId xmlns:a16="http://schemas.microsoft.com/office/drawing/2014/main" id="{8F6591AA-500D-4807-B471-4EE6C85C9D0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6" name="slide16">
            <a:extLst>
              <a:ext uri="{FF2B5EF4-FFF2-40B4-BE49-F238E27FC236}">
                <a16:creationId xmlns:a16="http://schemas.microsoft.com/office/drawing/2014/main" id="{8160360A-2844-4203-9C8A-FAE25132300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7" name="slide17">
            <a:extLst>
              <a:ext uri="{FF2B5EF4-FFF2-40B4-BE49-F238E27FC236}">
                <a16:creationId xmlns:a16="http://schemas.microsoft.com/office/drawing/2014/main" id="{A34AC841-F0EB-4CCE-A850-77D0105FC1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8" name="slide18">
            <a:extLst>
              <a:ext uri="{FF2B5EF4-FFF2-40B4-BE49-F238E27FC236}">
                <a16:creationId xmlns:a16="http://schemas.microsoft.com/office/drawing/2014/main" id="{935181E3-2821-4268-B9A5-D94C210D2BD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9" id="19" name="slide19">
            <a:extLst>
              <a:ext uri="{FF2B5EF4-FFF2-40B4-BE49-F238E27FC236}">
                <a16:creationId xmlns:a16="http://schemas.microsoft.com/office/drawing/2014/main" id="{C04769D4-A754-4DDE-81D2-B3C46232E6F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98FC993-CF8C-4070-B36A-8946188E5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A8622455-F782-4615-8427-73AA0322E0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F41C1E8A-2D03-4BD1-8AEE-2983C44FAF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CBE0D504-3620-495D-9327-E0C3E8AA7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890287E5-7C56-4B24-862C-F6C5D4AE1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039EDC98-BA9B-4BFB-8CA6-1BF693DC30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1EC898D2-E63F-4F9E-A32A-53E3A73FB3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CDF9ED6B-788E-41A4-A9EF-C17FF00908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28"/>
            <a:ext cx="12192000" cy="50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2022-07-14T14:22:46Z</dcterms:created>
  <dcterms:modified xsi:type="dcterms:W3CDTF">2022-07-14T14:22:46Z</dcterms:modified>
</cp:coreProperties>
</file>